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19"/>
  </p:notesMasterIdLst>
  <p:sldIdLst>
    <p:sldId id="259" r:id="rId5"/>
    <p:sldId id="311" r:id="rId6"/>
    <p:sldId id="322" r:id="rId7"/>
    <p:sldId id="312" r:id="rId8"/>
    <p:sldId id="313" r:id="rId9"/>
    <p:sldId id="314" r:id="rId10"/>
    <p:sldId id="315" r:id="rId11"/>
    <p:sldId id="316" r:id="rId12"/>
    <p:sldId id="317" r:id="rId13"/>
    <p:sldId id="318" r:id="rId14"/>
    <p:sldId id="319" r:id="rId15"/>
    <p:sldId id="320" r:id="rId16"/>
    <p:sldId id="300" r:id="rId17"/>
    <p:sldId id="30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598" autoAdjust="0"/>
  </p:normalViewPr>
  <p:slideViewPr>
    <p:cSldViewPr snapToGrid="0">
      <p:cViewPr varScale="1">
        <p:scale>
          <a:sx n="50" d="100"/>
          <a:sy n="50" d="100"/>
        </p:scale>
        <p:origin x="1284" y="32"/>
      </p:cViewPr>
      <p:guideLst/>
    </p:cSldViewPr>
  </p:slideViewPr>
  <p:notesTextViewPr>
    <p:cViewPr>
      <p:scale>
        <a:sx n="1" d="1"/>
        <a:sy n="1" d="1"/>
      </p:scale>
      <p:origin x="0" y="0"/>
    </p:cViewPr>
  </p:notesTextViewPr>
  <p:sorterViewPr>
    <p:cViewPr varScale="1">
      <p:scale>
        <a:sx n="100" d="100"/>
        <a:sy n="100" d="100"/>
      </p:scale>
      <p:origin x="0" y="-6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03B5A-21DF-4BBB-8059-B6B192FC641E}" type="datetimeFigureOut">
              <a:rPr lang="en-US" smtClean="0"/>
              <a:t>11/20/2023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EF503-E31C-4FCE-86D9-0C61A5CBE283}" type="slidenum">
              <a:rPr lang="en-US" smtClean="0"/>
              <a:t>‹#›</a:t>
            </a:fld>
            <a:endParaRPr lang="en-US" dirty="0"/>
          </a:p>
        </p:txBody>
      </p:sp>
    </p:spTree>
    <p:extLst>
      <p:ext uri="{BB962C8B-B14F-4D97-AF65-F5344CB8AC3E}">
        <p14:creationId xmlns:p14="http://schemas.microsoft.com/office/powerpoint/2010/main" val="3430128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
        <p:nvSpPr>
          <p:cNvPr id="45" name="Freeform: Shape 44">
            <a:extLst>
              <a:ext uri="{FF2B5EF4-FFF2-40B4-BE49-F238E27FC236}">
                <a16:creationId xmlns:a16="http://schemas.microsoft.com/office/drawing/2014/main" id="{0EB13613-B0EE-441F-BE95-C20ED5BBAD27}"/>
              </a:ext>
              <a:ext uri="{C183D7F6-B498-43B3-948B-1728B52AA6E4}">
                <adec:decorative xmlns:adec="http://schemas.microsoft.com/office/drawing/2017/decorative" val="1"/>
              </a:ext>
            </a:extLst>
          </p:cNvPr>
          <p:cNvSpPr/>
          <p:nvPr userDrawn="1"/>
        </p:nvSpPr>
        <p:spPr>
          <a:xfrm rot="10800000">
            <a:off x="-33556" y="-3643"/>
            <a:ext cx="4613230" cy="6861641"/>
          </a:xfrm>
          <a:custGeom>
            <a:avLst/>
            <a:gdLst>
              <a:gd name="connsiteX0" fmla="*/ 4613230 w 4613230"/>
              <a:gd name="connsiteY0" fmla="*/ 6861641 h 6861641"/>
              <a:gd name="connsiteX1" fmla="*/ 0 w 4613230"/>
              <a:gd name="connsiteY1" fmla="*/ 6861641 h 6861641"/>
              <a:gd name="connsiteX2" fmla="*/ 1788950 w 4613230"/>
              <a:gd name="connsiteY2" fmla="*/ 0 h 6861641"/>
              <a:gd name="connsiteX3" fmla="*/ 4613230 w 4613230"/>
              <a:gd name="connsiteY3" fmla="*/ 0 h 6861641"/>
              <a:gd name="connsiteX4" fmla="*/ 4613230 w 4613230"/>
              <a:gd name="connsiteY4" fmla="*/ 6861641 h 6861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3230" h="6861641">
                <a:moveTo>
                  <a:pt x="4613230" y="6861641"/>
                </a:moveTo>
                <a:lnTo>
                  <a:pt x="0" y="6861641"/>
                </a:lnTo>
                <a:lnTo>
                  <a:pt x="1788950" y="0"/>
                </a:lnTo>
                <a:lnTo>
                  <a:pt x="4613230" y="0"/>
                </a:lnTo>
                <a:lnTo>
                  <a:pt x="4613230" y="686164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indent="0" algn="ctr">
              <a:buFont typeface="Arial" panose="020B0604020202020204" pitchFamily="34" charset="0"/>
              <a:buNone/>
            </a:pPr>
            <a:endParaRPr lang="en-US" dirty="0"/>
          </a:p>
        </p:txBody>
      </p:sp>
      <p:sp>
        <p:nvSpPr>
          <p:cNvPr id="44" name="Freeform: Shape 43">
            <a:extLst>
              <a:ext uri="{FF2B5EF4-FFF2-40B4-BE49-F238E27FC236}">
                <a16:creationId xmlns:a16="http://schemas.microsoft.com/office/drawing/2014/main" id="{2399D2ED-C606-4FE3-B01C-3A0A39699E38}"/>
              </a:ext>
              <a:ext uri="{C183D7F6-B498-43B3-948B-1728B52AA6E4}">
                <adec:decorative xmlns:adec="http://schemas.microsoft.com/office/drawing/2017/decorative" val="1"/>
              </a:ext>
            </a:extLst>
          </p:cNvPr>
          <p:cNvSpPr/>
          <p:nvPr userDrawn="1"/>
        </p:nvSpPr>
        <p:spPr>
          <a:xfrm rot="10800000">
            <a:off x="-33556" y="-14280"/>
            <a:ext cx="4615080" cy="10637"/>
          </a:xfrm>
          <a:custGeom>
            <a:avLst/>
            <a:gdLst>
              <a:gd name="connsiteX0" fmla="*/ 4615080 w 4615080"/>
              <a:gd name="connsiteY0" fmla="*/ 10637 h 10637"/>
              <a:gd name="connsiteX1" fmla="*/ 0 w 4615080"/>
              <a:gd name="connsiteY1" fmla="*/ 7095 h 10637"/>
              <a:gd name="connsiteX2" fmla="*/ 1850 w 4615080"/>
              <a:gd name="connsiteY2" fmla="*/ 0 h 10637"/>
              <a:gd name="connsiteX3" fmla="*/ 4615080 w 4615080"/>
              <a:gd name="connsiteY3" fmla="*/ 0 h 10637"/>
              <a:gd name="connsiteX4" fmla="*/ 4615080 w 4615080"/>
              <a:gd name="connsiteY4" fmla="*/ 10637 h 106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5080" h="10637">
                <a:moveTo>
                  <a:pt x="4615080" y="10637"/>
                </a:moveTo>
                <a:lnTo>
                  <a:pt x="0" y="7095"/>
                </a:lnTo>
                <a:lnTo>
                  <a:pt x="1850" y="0"/>
                </a:lnTo>
                <a:lnTo>
                  <a:pt x="4615080" y="0"/>
                </a:lnTo>
                <a:lnTo>
                  <a:pt x="4615080" y="10637"/>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0" name="Straight Connector 9">
            <a:extLst>
              <a:ext uri="{FF2B5EF4-FFF2-40B4-BE49-F238E27FC236}">
                <a16:creationId xmlns:a16="http://schemas.microsoft.com/office/drawing/2014/main" id="{8A05C98F-3390-4876-ACE6-6BDD7A931BDC}"/>
              </a:ext>
              <a:ext uri="{C183D7F6-B498-43B3-948B-1728B52AA6E4}">
                <adec:decorative xmlns:adec="http://schemas.microsoft.com/office/drawing/2017/decorative" val="1"/>
              </a:ext>
            </a:extLst>
          </p:cNvPr>
          <p:cNvCxnSpPr>
            <a:cxnSpLocks/>
          </p:cNvCxnSpPr>
          <p:nvPr userDrawn="1"/>
        </p:nvCxnSpPr>
        <p:spPr>
          <a:xfrm flipH="1">
            <a:off x="-33558" y="0"/>
            <a:ext cx="6705601" cy="809623"/>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26F8EC6-7B48-45CF-933E-F83D29E1692D}"/>
              </a:ext>
              <a:ext uri="{C183D7F6-B498-43B3-948B-1728B52AA6E4}">
                <adec:decorative xmlns:adec="http://schemas.microsoft.com/office/drawing/2017/decorative" val="1"/>
              </a:ext>
            </a:extLst>
          </p:cNvPr>
          <p:cNvCxnSpPr>
            <a:cxnSpLocks/>
          </p:cNvCxnSpPr>
          <p:nvPr userDrawn="1"/>
        </p:nvCxnSpPr>
        <p:spPr>
          <a:xfrm flipV="1">
            <a:off x="3514060" y="1"/>
            <a:ext cx="510363" cy="685799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37FFCAA-1618-46D9-B44D-5CE6E225DB8B}"/>
              </a:ext>
              <a:ext uri="{C183D7F6-B498-43B3-948B-1728B52AA6E4}">
                <adec:decorative xmlns:adec="http://schemas.microsoft.com/office/drawing/2017/decorative" val="1"/>
              </a:ext>
            </a:extLst>
          </p:cNvPr>
          <p:cNvCxnSpPr>
            <a:cxnSpLocks/>
          </p:cNvCxnSpPr>
          <p:nvPr userDrawn="1"/>
        </p:nvCxnSpPr>
        <p:spPr>
          <a:xfrm flipV="1">
            <a:off x="11602477" y="365123"/>
            <a:ext cx="589522" cy="6492877"/>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16F2CA3C-3424-4A00-9FDF-0DC9EFAC22F1}"/>
              </a:ext>
              <a:ext uri="{C183D7F6-B498-43B3-948B-1728B52AA6E4}">
                <adec:decorative xmlns:adec="http://schemas.microsoft.com/office/drawing/2017/decorative" val="1"/>
              </a:ext>
            </a:extLst>
          </p:cNvPr>
          <p:cNvCxnSpPr>
            <a:cxnSpLocks/>
          </p:cNvCxnSpPr>
          <p:nvPr userDrawn="1"/>
        </p:nvCxnSpPr>
        <p:spPr>
          <a:xfrm flipH="1" flipV="1">
            <a:off x="9340702" y="-10737"/>
            <a:ext cx="2851297" cy="16800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0FA2E1A-8693-4B6C-ABF7-81B17586C3A0}"/>
              </a:ext>
              <a:ext uri="{C183D7F6-B498-43B3-948B-1728B52AA6E4}">
                <adec:decorative xmlns:adec="http://schemas.microsoft.com/office/drawing/2017/decorative" val="1"/>
              </a:ext>
            </a:extLst>
          </p:cNvPr>
          <p:cNvCxnSpPr>
            <a:cxnSpLocks/>
          </p:cNvCxnSpPr>
          <p:nvPr userDrawn="1"/>
        </p:nvCxnSpPr>
        <p:spPr>
          <a:xfrm flipH="1" flipV="1">
            <a:off x="-33557" y="6045958"/>
            <a:ext cx="6876857" cy="81204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48" name="Picture Placeholder 47">
            <a:extLst>
              <a:ext uri="{FF2B5EF4-FFF2-40B4-BE49-F238E27FC236}">
                <a16:creationId xmlns:a16="http://schemas.microsoft.com/office/drawing/2014/main" id="{C564A0C9-27BD-49AC-A786-23623E329EE8}"/>
              </a:ext>
            </a:extLst>
          </p:cNvPr>
          <p:cNvSpPr>
            <a:spLocks noGrp="1"/>
          </p:cNvSpPr>
          <p:nvPr>
            <p:ph type="pic" sz="quarter" idx="13"/>
          </p:nvPr>
        </p:nvSpPr>
        <p:spPr>
          <a:xfrm>
            <a:off x="2623279" y="0"/>
            <a:ext cx="9568721" cy="6858000"/>
          </a:xfrm>
          <a:custGeom>
            <a:avLst/>
            <a:gdLst>
              <a:gd name="connsiteX0" fmla="*/ 1955447 w 9568721"/>
              <a:gd name="connsiteY0" fmla="*/ 0 h 6858000"/>
              <a:gd name="connsiteX1" fmla="*/ 9568721 w 9568721"/>
              <a:gd name="connsiteY1" fmla="*/ 0 h 6858000"/>
              <a:gd name="connsiteX2" fmla="*/ 9568721 w 9568721"/>
              <a:gd name="connsiteY2" fmla="*/ 6858000 h 6858000"/>
              <a:gd name="connsiteX3" fmla="*/ 0 w 9568721"/>
              <a:gd name="connsiteY3" fmla="*/ 6858000 h 6858000"/>
              <a:gd name="connsiteX4" fmla="*/ 0 w 9568721"/>
              <a:gd name="connsiteY4" fmla="*/ 6857998 h 6858000"/>
              <a:gd name="connsiteX5" fmla="*/ 167446 w 9568721"/>
              <a:gd name="connsiteY5" fmla="*/ 685799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568721" h="6858000">
                <a:moveTo>
                  <a:pt x="1955447" y="0"/>
                </a:moveTo>
                <a:lnTo>
                  <a:pt x="9568721" y="0"/>
                </a:lnTo>
                <a:lnTo>
                  <a:pt x="9568721" y="6858000"/>
                </a:lnTo>
                <a:lnTo>
                  <a:pt x="0" y="6858000"/>
                </a:lnTo>
                <a:lnTo>
                  <a:pt x="0" y="6857998"/>
                </a:lnTo>
                <a:lnTo>
                  <a:pt x="167446" y="6857998"/>
                </a:lnTo>
                <a:close/>
              </a:path>
            </a:pathLst>
          </a:custGeom>
          <a:solidFill>
            <a:schemeClr val="accent2"/>
          </a:solidFill>
        </p:spPr>
        <p:txBody>
          <a:bodyPr wrap="square">
            <a:noAutofit/>
          </a:bodyPr>
          <a:lstStyle/>
          <a:p>
            <a:r>
              <a:rPr lang="en-US"/>
              <a:t>Click icon to add picture</a:t>
            </a:r>
            <a:endParaRPr lang="en-US" dirty="0"/>
          </a:p>
        </p:txBody>
      </p:sp>
      <p:sp>
        <p:nvSpPr>
          <p:cNvPr id="6" name="Title 5">
            <a:extLst>
              <a:ext uri="{FF2B5EF4-FFF2-40B4-BE49-F238E27FC236}">
                <a16:creationId xmlns:a16="http://schemas.microsoft.com/office/drawing/2014/main" id="{208E3DBC-8B68-468D-8087-25FED9397CBE}"/>
              </a:ext>
            </a:extLst>
          </p:cNvPr>
          <p:cNvSpPr>
            <a:spLocks noGrp="1"/>
          </p:cNvSpPr>
          <p:nvPr>
            <p:ph type="title"/>
          </p:nvPr>
        </p:nvSpPr>
        <p:spPr>
          <a:xfrm>
            <a:off x="520697" y="1040001"/>
            <a:ext cx="3338625" cy="3150159"/>
          </a:xfrm>
        </p:spPr>
        <p:txBody>
          <a:bodyPr anchor="t"/>
          <a:lstStyle/>
          <a:p>
            <a:r>
              <a:rPr lang="en-US"/>
              <a:t>Click to edit Master title style</a:t>
            </a:r>
            <a:endParaRPr lang="en-US" dirty="0"/>
          </a:p>
        </p:txBody>
      </p:sp>
      <p:sp>
        <p:nvSpPr>
          <p:cNvPr id="15" name="Text Placeholder 14">
            <a:extLst>
              <a:ext uri="{FF2B5EF4-FFF2-40B4-BE49-F238E27FC236}">
                <a16:creationId xmlns:a16="http://schemas.microsoft.com/office/drawing/2014/main" id="{490C672D-EAE7-4BF2-81BB-72858B251D1C}"/>
              </a:ext>
            </a:extLst>
          </p:cNvPr>
          <p:cNvSpPr>
            <a:spLocks noGrp="1"/>
          </p:cNvSpPr>
          <p:nvPr>
            <p:ph type="body" sz="quarter" idx="14" hasCustomPrompt="1"/>
          </p:nvPr>
        </p:nvSpPr>
        <p:spPr>
          <a:xfrm>
            <a:off x="490538" y="4240213"/>
            <a:ext cx="3497262" cy="1801812"/>
          </a:xfrm>
        </p:spPr>
        <p:txBody>
          <a:bodyPr>
            <a:normAutofit/>
          </a:bodyPr>
          <a:lstStyle>
            <a:lvl1pPr marL="0" indent="0">
              <a:buNone/>
              <a:defRPr sz="2400"/>
            </a:lvl1pPr>
            <a:lvl2pPr>
              <a:buNone/>
              <a:defRPr sz="1600"/>
            </a:lvl2pPr>
            <a:lvl3pPr>
              <a:buNone/>
              <a:defRPr sz="1600"/>
            </a:lvl3pPr>
            <a:lvl4pPr>
              <a:buNone/>
              <a:defRPr sz="1600"/>
            </a:lvl4pPr>
            <a:lvl5pPr>
              <a:buNone/>
              <a:defRPr sz="1600"/>
            </a:lvl5pPr>
          </a:lstStyle>
          <a:p>
            <a:pPr lvl="0"/>
            <a:r>
              <a:rPr lang="en-US" dirty="0"/>
              <a:t>Presentation Name</a:t>
            </a:r>
          </a:p>
        </p:txBody>
      </p:sp>
    </p:spTree>
    <p:extLst>
      <p:ext uri="{BB962C8B-B14F-4D97-AF65-F5344CB8AC3E}">
        <p14:creationId xmlns:p14="http://schemas.microsoft.com/office/powerpoint/2010/main" val="174236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5157787" cy="823912"/>
          </a:xfrm>
        </p:spPr>
        <p:txBody>
          <a:bodyPr anchor="ctr" anchorCtr="0">
            <a:normAutofit/>
          </a:bodyPr>
          <a:lstStyle>
            <a:lvl1pPr marL="0" indent="0">
              <a:buNone/>
              <a:defRPr sz="28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5157787" cy="3684588"/>
          </a:xfrm>
        </p:spPr>
        <p:txBody>
          <a:bodyPr/>
          <a:lstStyle>
            <a:lvl1pPr marL="283464" indent="-283464">
              <a:defRPr/>
            </a:lvl1pPr>
            <a:lvl2pPr marL="283464" indent="-283464">
              <a:defRPr/>
            </a:lvl2pPr>
            <a:lvl3pPr marL="283464" indent="-283464">
              <a:defRPr/>
            </a:lvl3pPr>
            <a:lvl4pPr marL="283464" indent="-283464">
              <a:defRPr/>
            </a:lvl4pPr>
            <a:lvl5pPr marL="283464" indent="-28346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6172200" y="1734325"/>
            <a:ext cx="5183188" cy="823912"/>
          </a:xfrm>
        </p:spPr>
        <p:txBody>
          <a:bodyPr anchor="ctr" anchorCtr="0">
            <a:normAutofit/>
          </a:bodyPr>
          <a:lstStyle>
            <a:lvl1pPr marL="0" indent="0">
              <a:buNone/>
              <a:defRPr sz="28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6172200" y="2558237"/>
            <a:ext cx="5183188" cy="3684588"/>
          </a:xfrm>
        </p:spPr>
        <p:txBody>
          <a:bodyPr/>
          <a:lstStyle>
            <a:lvl1pPr marL="283464" indent="-283464">
              <a:defRPr/>
            </a:lvl1pPr>
            <a:lvl2pPr marL="283464" indent="-283464">
              <a:defRPr/>
            </a:lvl2pPr>
            <a:lvl3pPr marL="283464" indent="-283464">
              <a:defRPr/>
            </a:lvl3pPr>
            <a:lvl4pPr marL="283464" indent="-283464">
              <a:defRPr/>
            </a:lvl4pPr>
            <a:lvl5pPr marL="283464" indent="-28346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r>
              <a:rPr lang="en-US"/>
              <a:t>2/7/20XX</a:t>
            </a:r>
            <a:endParaRPr lang="en-US" dirty="0"/>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32103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839788" y="365125"/>
            <a:ext cx="10515600" cy="1325563"/>
          </a:xfrm>
        </p:spPr>
        <p:txBody>
          <a:bodyPr>
            <a:normAutofit/>
          </a:bodyPr>
          <a:lstStyle>
            <a:lvl1pPr>
              <a:defRPr sz="4400"/>
            </a:lvl1p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839788"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839788"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495800"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495800"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a:extLst>
              <a:ext uri="{FF2B5EF4-FFF2-40B4-BE49-F238E27FC236}">
                <a16:creationId xmlns:a16="http://schemas.microsoft.com/office/drawing/2014/main" id="{90851D2E-FEBE-45BF-A78F-C1F61B6C3856}"/>
              </a:ext>
            </a:extLst>
          </p:cNvPr>
          <p:cNvSpPr>
            <a:spLocks noGrp="1"/>
          </p:cNvSpPr>
          <p:nvPr>
            <p:ph type="body" sz="quarter" idx="13"/>
          </p:nvPr>
        </p:nvSpPr>
        <p:spPr>
          <a:xfrm>
            <a:off x="8151812" y="1734325"/>
            <a:ext cx="3200400" cy="823912"/>
          </a:xfrm>
        </p:spPr>
        <p:txBody>
          <a:bodyPr anchor="ctr" anchorCtr="0">
            <a:normAutofit/>
          </a:bodyPr>
          <a:lstStyle>
            <a:lvl1pPr marL="0" indent="0">
              <a:buNone/>
              <a:defRPr sz="2400" b="1" cap="all" spc="0"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4135C99B-A268-4617-89C4-8F3AA2AAA69A}"/>
              </a:ext>
            </a:extLst>
          </p:cNvPr>
          <p:cNvSpPr>
            <a:spLocks noGrp="1"/>
          </p:cNvSpPr>
          <p:nvPr>
            <p:ph sz="quarter" idx="14"/>
          </p:nvPr>
        </p:nvSpPr>
        <p:spPr>
          <a:xfrm>
            <a:off x="8151812" y="2558237"/>
            <a:ext cx="3200400" cy="3684588"/>
          </a:xfrm>
        </p:spPr>
        <p:txBody>
          <a:bodyPr>
            <a:normAutofit/>
          </a:bodyPr>
          <a:lstStyle>
            <a:lvl1pPr marL="283464" indent="-283464">
              <a:defRPr sz="2000"/>
            </a:lvl1pPr>
            <a:lvl2pPr marL="283464" indent="-283464">
              <a:defRPr sz="2000"/>
            </a:lvl2pPr>
            <a:lvl3pPr marL="283464" indent="-283464">
              <a:defRPr sz="2000"/>
            </a:lvl3pPr>
            <a:lvl4pPr marL="283464" indent="-283464">
              <a:defRPr sz="2000"/>
            </a:lvl4pPr>
            <a:lvl5pPr marL="283464" indent="-283464">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r>
              <a:rPr lang="en-US" dirty="0"/>
              <a:t>Sample Footer Text</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r>
              <a:rPr lang="en-US"/>
              <a:t>2/7/20XX</a:t>
            </a:r>
            <a:endParaRPr lang="en-US" dirty="0"/>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760255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9FC1870-C7ED-435A-8479-DFD344B9375D}"/>
              </a:ext>
            </a:extLst>
          </p:cNvPr>
          <p:cNvSpPr>
            <a:spLocks noGrp="1"/>
          </p:cNvSpPr>
          <p:nvPr>
            <p:ph type="title"/>
          </p:nvPr>
        </p:nvSpPr>
        <p:spPr>
          <a:xfrm>
            <a:off x="1143001" y="533400"/>
            <a:ext cx="5496636" cy="1685898"/>
          </a:xfrm>
        </p:spPr>
        <p:txBody>
          <a:bodyPr>
            <a:normAutofit/>
          </a:bodyPr>
          <a:lstStyle>
            <a:lvl1pPr>
              <a:defRPr sz="4400"/>
            </a:lvl1pPr>
          </a:lstStyle>
          <a:p>
            <a:r>
              <a:rPr lang="en-US"/>
              <a:t>Click to edit Master title style</a:t>
            </a:r>
            <a:endParaRPr lang="en-US" dirty="0"/>
          </a:p>
        </p:txBody>
      </p:sp>
      <p:sp>
        <p:nvSpPr>
          <p:cNvPr id="6" name="Content Placeholder 2">
            <a:extLst>
              <a:ext uri="{FF2B5EF4-FFF2-40B4-BE49-F238E27FC236}">
                <a16:creationId xmlns:a16="http://schemas.microsoft.com/office/drawing/2014/main" id="{D855DAF2-123D-4C27-95D2-974B571079F3}"/>
              </a:ext>
            </a:extLst>
          </p:cNvPr>
          <p:cNvSpPr>
            <a:spLocks noGrp="1"/>
          </p:cNvSpPr>
          <p:nvPr>
            <p:ph idx="1"/>
          </p:nvPr>
        </p:nvSpPr>
        <p:spPr>
          <a:xfrm>
            <a:off x="1143001" y="2229347"/>
            <a:ext cx="5496636" cy="3821743"/>
          </a:xfrm>
        </p:spPr>
        <p:txBody>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14" name="Picture Placeholder 11">
            <a:extLst>
              <a:ext uri="{FF2B5EF4-FFF2-40B4-BE49-F238E27FC236}">
                <a16:creationId xmlns:a16="http://schemas.microsoft.com/office/drawing/2014/main" id="{E3769467-BA9B-49FE-B40A-419EF32766CE}"/>
              </a:ext>
            </a:extLst>
          </p:cNvPr>
          <p:cNvSpPr>
            <a:spLocks noGrp="1"/>
          </p:cNvSpPr>
          <p:nvPr>
            <p:ph type="pic" sz="quarter" idx="14"/>
          </p:nvPr>
        </p:nvSpPr>
        <p:spPr>
          <a:xfrm>
            <a:off x="7186070" y="0"/>
            <a:ext cx="2463897" cy="3429000"/>
          </a:xfrm>
          <a:solidFill>
            <a:schemeClr val="accent2"/>
          </a:solidFill>
        </p:spPr>
        <p:txBody>
          <a:bodyPr/>
          <a:lstStyle/>
          <a:p>
            <a:r>
              <a:rPr lang="en-US"/>
              <a:t>Click icon to add picture</a:t>
            </a:r>
            <a:endParaRPr lang="en-US" dirty="0"/>
          </a:p>
        </p:txBody>
      </p:sp>
      <p:sp>
        <p:nvSpPr>
          <p:cNvPr id="12" name="Picture Placeholder 11">
            <a:extLst>
              <a:ext uri="{FF2B5EF4-FFF2-40B4-BE49-F238E27FC236}">
                <a16:creationId xmlns:a16="http://schemas.microsoft.com/office/drawing/2014/main" id="{77878E15-1592-426F-A454-7F4568224567}"/>
              </a:ext>
            </a:extLst>
          </p:cNvPr>
          <p:cNvSpPr>
            <a:spLocks noGrp="1"/>
          </p:cNvSpPr>
          <p:nvPr>
            <p:ph type="pic" sz="quarter" idx="13"/>
          </p:nvPr>
        </p:nvSpPr>
        <p:spPr>
          <a:xfrm>
            <a:off x="9649155" y="0"/>
            <a:ext cx="2539797" cy="3429000"/>
          </a:xfrm>
          <a:solidFill>
            <a:schemeClr val="accent2"/>
          </a:solidFill>
        </p:spPr>
        <p:txBody>
          <a:bodyPr/>
          <a:lstStyle/>
          <a:p>
            <a:r>
              <a:rPr lang="en-US"/>
              <a:t>Click icon to add picture</a:t>
            </a:r>
            <a:endParaRPr lang="en-US" dirty="0"/>
          </a:p>
        </p:txBody>
      </p:sp>
      <p:sp>
        <p:nvSpPr>
          <p:cNvPr id="16" name="Picture Placeholder 11">
            <a:extLst>
              <a:ext uri="{FF2B5EF4-FFF2-40B4-BE49-F238E27FC236}">
                <a16:creationId xmlns:a16="http://schemas.microsoft.com/office/drawing/2014/main" id="{E318F348-8CAC-4ADD-8162-E88487E44EBB}"/>
              </a:ext>
            </a:extLst>
          </p:cNvPr>
          <p:cNvSpPr>
            <a:spLocks noGrp="1"/>
          </p:cNvSpPr>
          <p:nvPr>
            <p:ph type="pic" sz="quarter" idx="16"/>
          </p:nvPr>
        </p:nvSpPr>
        <p:spPr>
          <a:xfrm>
            <a:off x="7186070" y="3383280"/>
            <a:ext cx="2463897" cy="3474720"/>
          </a:xfrm>
          <a:solidFill>
            <a:schemeClr val="accent2"/>
          </a:solidFill>
        </p:spPr>
        <p:txBody>
          <a:bodyPr/>
          <a:lstStyle/>
          <a:p>
            <a:r>
              <a:rPr lang="en-US"/>
              <a:t>Click icon to add picture</a:t>
            </a:r>
            <a:endParaRPr lang="en-US" dirty="0"/>
          </a:p>
        </p:txBody>
      </p:sp>
      <p:sp>
        <p:nvSpPr>
          <p:cNvPr id="15" name="Picture Placeholder 11">
            <a:extLst>
              <a:ext uri="{FF2B5EF4-FFF2-40B4-BE49-F238E27FC236}">
                <a16:creationId xmlns:a16="http://schemas.microsoft.com/office/drawing/2014/main" id="{C762F208-8E03-4B5E-9F11-0F01147F6A47}"/>
              </a:ext>
            </a:extLst>
          </p:cNvPr>
          <p:cNvSpPr>
            <a:spLocks noGrp="1"/>
          </p:cNvSpPr>
          <p:nvPr>
            <p:ph type="pic" sz="quarter" idx="15"/>
          </p:nvPr>
        </p:nvSpPr>
        <p:spPr>
          <a:xfrm>
            <a:off x="9649155" y="3383280"/>
            <a:ext cx="2539797" cy="3474720"/>
          </a:xfrm>
          <a:solidFill>
            <a:schemeClr val="accent2"/>
          </a:solidFill>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lvl1pPr>
              <a:defRPr>
                <a:solidFill>
                  <a:schemeClr val="bg1"/>
                </a:solidFill>
              </a:defRPr>
            </a:lvl1p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lvl1pPr>
              <a:defRPr>
                <a:solidFill>
                  <a:schemeClr val="bg1"/>
                </a:solidFill>
              </a:defRPr>
            </a:lvl1pPr>
          </a:lstStyle>
          <a:p>
            <a:fld id="{312CC964-A50B-4C29-B4E4-2C30BB34CCF3}" type="slidenum">
              <a:rPr lang="en-US" smtClean="0"/>
              <a:pPr/>
              <a:t>‹#›</a:t>
            </a:fld>
            <a:endParaRPr lang="en-US" dirty="0"/>
          </a:p>
        </p:txBody>
      </p:sp>
    </p:spTree>
    <p:extLst>
      <p:ext uri="{BB962C8B-B14F-4D97-AF65-F5344CB8AC3E}">
        <p14:creationId xmlns:p14="http://schemas.microsoft.com/office/powerpoint/2010/main" val="459711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6AF1A06-62E5-489E-B58B-735C8C7AC163}"/>
              </a:ext>
            </a:extLst>
          </p:cNvPr>
          <p:cNvSpPr>
            <a:spLocks noGrp="1"/>
          </p:cNvSpPr>
          <p:nvPr>
            <p:ph type="title"/>
          </p:nvPr>
        </p:nvSpPr>
        <p:spPr>
          <a:xfrm>
            <a:off x="5146159" y="685800"/>
            <a:ext cx="6238688" cy="1382233"/>
          </a:xfrm>
        </p:spPr>
        <p:txBody>
          <a:bodyPr>
            <a:normAutofit/>
          </a:bodyPr>
          <a:lstStyle>
            <a:lvl1pPr>
              <a:defRPr sz="4400"/>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F69C6C4F-4058-4399-B572-5BE848DDF8B3}"/>
              </a:ext>
            </a:extLst>
          </p:cNvPr>
          <p:cNvSpPr>
            <a:spLocks noGrp="1"/>
          </p:cNvSpPr>
          <p:nvPr>
            <p:ph type="pic" sz="quarter" idx="13"/>
          </p:nvPr>
        </p:nvSpPr>
        <p:spPr>
          <a:xfrm>
            <a:off x="0" y="-7444"/>
            <a:ext cx="4966447" cy="6846394"/>
          </a:xfrm>
          <a:custGeom>
            <a:avLst/>
            <a:gdLst>
              <a:gd name="connsiteX0" fmla="*/ 0 w 4966447"/>
              <a:gd name="connsiteY0" fmla="*/ 0 h 6846394"/>
              <a:gd name="connsiteX1" fmla="*/ 4966447 w 4966447"/>
              <a:gd name="connsiteY1" fmla="*/ 0 h 6846394"/>
              <a:gd name="connsiteX2" fmla="*/ 3362258 w 4966447"/>
              <a:gd name="connsiteY2" fmla="*/ 6846394 h 6846394"/>
              <a:gd name="connsiteX3" fmla="*/ 0 w 4966447"/>
              <a:gd name="connsiteY3" fmla="*/ 6846394 h 6846394"/>
            </a:gdLst>
            <a:ahLst/>
            <a:cxnLst>
              <a:cxn ang="0">
                <a:pos x="connsiteX0" y="connsiteY0"/>
              </a:cxn>
              <a:cxn ang="0">
                <a:pos x="connsiteX1" y="connsiteY1"/>
              </a:cxn>
              <a:cxn ang="0">
                <a:pos x="connsiteX2" y="connsiteY2"/>
              </a:cxn>
              <a:cxn ang="0">
                <a:pos x="connsiteX3" y="connsiteY3"/>
              </a:cxn>
            </a:cxnLst>
            <a:rect l="l" t="t" r="r" b="b"/>
            <a:pathLst>
              <a:path w="4966447" h="6846394">
                <a:moveTo>
                  <a:pt x="0" y="0"/>
                </a:moveTo>
                <a:lnTo>
                  <a:pt x="4966447" y="0"/>
                </a:lnTo>
                <a:lnTo>
                  <a:pt x="3362258" y="6846394"/>
                </a:lnTo>
                <a:lnTo>
                  <a:pt x="0" y="6846394"/>
                </a:lnTo>
                <a:close/>
              </a:path>
            </a:pathLst>
          </a:custGeom>
          <a:solidFill>
            <a:schemeClr val="accent2"/>
          </a:solidFill>
        </p:spPr>
        <p:txBody>
          <a:bodyPr wrap="square">
            <a:noAutofit/>
          </a:bodyPr>
          <a:lstStyle/>
          <a:p>
            <a:r>
              <a:rPr lang="en-US"/>
              <a:t>Click icon to add picture</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lvl1pPr>
              <a:defRPr>
                <a:solidFill>
                  <a:schemeClr val="bg1"/>
                </a:solidFill>
              </a:defRPr>
            </a:lvl1pPr>
          </a:lstStyle>
          <a:p>
            <a:r>
              <a:rPr lang="en-US" dirty="0"/>
              <a:t>Sample Footer Text</a:t>
            </a:r>
            <a:endParaRPr lang="en-US" dirty="0">
              <a:solidFill>
                <a:schemeClr val="bg1"/>
              </a:solidFill>
            </a:endParaRPr>
          </a:p>
        </p:txBody>
      </p:sp>
      <p:sp>
        <p:nvSpPr>
          <p:cNvPr id="7" name="Content Placeholder 2">
            <a:extLst>
              <a:ext uri="{FF2B5EF4-FFF2-40B4-BE49-F238E27FC236}">
                <a16:creationId xmlns:a16="http://schemas.microsoft.com/office/drawing/2014/main" id="{9C26D8E8-8E78-469E-8668-51D3E4C11F13}"/>
              </a:ext>
            </a:extLst>
          </p:cNvPr>
          <p:cNvSpPr>
            <a:spLocks noGrp="1"/>
          </p:cNvSpPr>
          <p:nvPr>
            <p:ph idx="1"/>
          </p:nvPr>
        </p:nvSpPr>
        <p:spPr>
          <a:xfrm>
            <a:off x="5146158" y="2301949"/>
            <a:ext cx="6238687" cy="4022650"/>
          </a:xfrm>
        </p:spPr>
        <p:txBody>
          <a:bodyPr/>
          <a:lstStyle>
            <a:lvl1pPr>
              <a:buNone/>
              <a:defRPr/>
            </a:lvl1pPr>
          </a:lstStyle>
          <a:p>
            <a:pPr lvl="0"/>
            <a:r>
              <a:rPr lang="en-US"/>
              <a:t>Click to edit Master text styles</a:t>
            </a: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cxnSp>
        <p:nvCxnSpPr>
          <p:cNvPr id="8" name="Straight Connector 7">
            <a:extLst>
              <a:ext uri="{FF2B5EF4-FFF2-40B4-BE49-F238E27FC236}">
                <a16:creationId xmlns:a16="http://schemas.microsoft.com/office/drawing/2014/main" id="{ED096BF3-A78D-4B37-892C-A0C32711851A}"/>
              </a:ext>
              <a:ext uri="{C183D7F6-B498-43B3-948B-1728B52AA6E4}">
                <adec:decorative xmlns:adec="http://schemas.microsoft.com/office/drawing/2017/decorative" val="1"/>
              </a:ext>
            </a:extLst>
          </p:cNvPr>
          <p:cNvCxnSpPr>
            <a:cxnSpLocks/>
          </p:cNvCxnSpPr>
          <p:nvPr userDrawn="1"/>
        </p:nvCxnSpPr>
        <p:spPr>
          <a:xfrm flipH="1">
            <a:off x="3627455" y="-19394"/>
            <a:ext cx="806149" cy="6877392"/>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9478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687023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524000" y="1122363"/>
            <a:ext cx="9144000" cy="3025308"/>
          </a:xfrm>
        </p:spPr>
        <p:txBody>
          <a:bodyPr anchor="b">
            <a:normAutofit/>
          </a:bodyPr>
          <a:lstStyle>
            <a:lvl1pPr algn="ctr">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524000" y="4386729"/>
            <a:ext cx="9144000" cy="1135529"/>
          </a:xfrm>
        </p:spPr>
        <p:txBody>
          <a:bodyPr>
            <a:normAutofit/>
          </a:bodyPr>
          <a:lstStyle>
            <a:lvl1pPr marL="0" indent="0" algn="ctr">
              <a:lnSpc>
                <a:spcPct val="12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r>
              <a:rPr lang="en-US"/>
              <a:t>2/7/20XX</a:t>
            </a:r>
            <a:endParaRPr lang="en-US" dirty="0"/>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9499701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r>
              <a:rPr lang="en-US"/>
              <a:t>2/7/20XX</a:t>
            </a:r>
            <a:endParaRPr lang="en-US" dirty="0"/>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284515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838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6172200" y="1924493"/>
            <a:ext cx="51816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r>
              <a:rPr lang="en-US"/>
              <a:t>2/7/20XX</a:t>
            </a:r>
            <a:endParaRPr lang="en-US" dirty="0"/>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1136795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r>
              <a:rPr lang="en-US"/>
              <a:t>2/7/20XX</a:t>
            </a:r>
            <a:endParaRPr lang="en-US" dirty="0"/>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r>
              <a:rPr lang="en-US" dirty="0"/>
              <a:t>Sample Footer Text</a:t>
            </a:r>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9259756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18575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CA046725-2805-431E-AA4E-0B018DFB3EAC}"/>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23">
            <a:extLst>
              <a:ext uri="{FF2B5EF4-FFF2-40B4-BE49-F238E27FC236}">
                <a16:creationId xmlns:a16="http://schemas.microsoft.com/office/drawing/2014/main" id="{3C30A62C-FEC9-4F1D-976E-DB003592FD3E}"/>
              </a:ext>
              <a:ext uri="{C183D7F6-B498-43B3-948B-1728B52AA6E4}">
                <adec:decorative xmlns:adec="http://schemas.microsoft.com/office/drawing/2017/decorative" val="1"/>
              </a:ext>
            </a:extLst>
          </p:cNvPr>
          <p:cNvSpPr/>
          <p:nvPr userDrawn="1"/>
        </p:nvSpPr>
        <p:spPr>
          <a:xfrm rot="10800000">
            <a:off x="0" y="-5979"/>
            <a:ext cx="5111086" cy="6932218"/>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57998">
                <a:moveTo>
                  <a:pt x="2702995" y="42638"/>
                </a:moveTo>
                <a:lnTo>
                  <a:pt x="6699211" y="0"/>
                </a:lnTo>
                <a:lnTo>
                  <a:pt x="6699211" y="6857998"/>
                </a:lnTo>
                <a:lnTo>
                  <a:pt x="0" y="6844350"/>
                </a:lnTo>
                <a:lnTo>
                  <a:pt x="2702995" y="42638"/>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ACA2C262-0DF7-4EBE-8F23-D1240B3BB5A9}"/>
              </a:ext>
            </a:extLst>
          </p:cNvPr>
          <p:cNvSpPr>
            <a:spLocks noGrp="1"/>
          </p:cNvSpPr>
          <p:nvPr>
            <p:ph type="title"/>
          </p:nvPr>
        </p:nvSpPr>
        <p:spPr>
          <a:xfrm>
            <a:off x="680485" y="675167"/>
            <a:ext cx="3761862" cy="3055078"/>
          </a:xfrm>
        </p:spPr>
        <p:txBody>
          <a:bodyPr anchor="t">
            <a:normAutofit/>
          </a:bodyPr>
          <a:lstStyle>
            <a:lvl1pPr>
              <a:defRPr sz="4400"/>
            </a:lvl1p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430E531D-ED29-45E2-A30F-0363B29E057C}"/>
              </a:ext>
            </a:extLst>
          </p:cNvPr>
          <p:cNvSpPr>
            <a:spLocks noGrp="1"/>
          </p:cNvSpPr>
          <p:nvPr>
            <p:ph idx="1"/>
          </p:nvPr>
        </p:nvSpPr>
        <p:spPr>
          <a:xfrm>
            <a:off x="5167424" y="533400"/>
            <a:ext cx="3794512" cy="5797237"/>
          </a:xfrm>
        </p:spPr>
        <p:txBody>
          <a:bodyPr anchor="ctr">
            <a:normAutofit/>
          </a:bodyPr>
          <a:lstStyle>
            <a:lvl1pPr>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cxnSp>
        <p:nvCxnSpPr>
          <p:cNvPr id="10" name="Straight Connector 9">
            <a:extLst>
              <a:ext uri="{FF2B5EF4-FFF2-40B4-BE49-F238E27FC236}">
                <a16:creationId xmlns:a16="http://schemas.microsoft.com/office/drawing/2014/main" id="{0801F434-3E0E-40D9-A2D3-857BAE77D1D7}"/>
              </a:ext>
              <a:ext uri="{C183D7F6-B498-43B3-948B-1728B52AA6E4}">
                <adec:decorative xmlns:adec="http://schemas.microsoft.com/office/drawing/2017/decorative" val="1"/>
              </a:ext>
            </a:extLst>
          </p:cNvPr>
          <p:cNvCxnSpPr>
            <a:cxnSpLocks/>
            <a:stCxn id="5" idx="2"/>
          </p:cNvCxnSpPr>
          <p:nvPr userDrawn="1"/>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D44F5C56-0053-4E4A-BFFF-E98E7B91CCA9}"/>
              </a:ext>
            </a:extLst>
          </p:cNvPr>
          <p:cNvSpPr>
            <a:spLocks noGrp="1"/>
          </p:cNvSpPr>
          <p:nvPr>
            <p:ph type="pic" sz="quarter" idx="13"/>
          </p:nvPr>
        </p:nvSpPr>
        <p:spPr>
          <a:xfrm>
            <a:off x="9531096" y="0"/>
            <a:ext cx="2660904" cy="3429000"/>
          </a:xfrm>
          <a:solidFill>
            <a:schemeClr val="accent2"/>
          </a:solidFill>
        </p:spPr>
        <p:txBody>
          <a:bodyPr/>
          <a:lstStyle/>
          <a:p>
            <a:r>
              <a:rPr lang="en-US"/>
              <a:t>Click icon to add picture</a:t>
            </a:r>
            <a:endParaRPr lang="en-US" dirty="0"/>
          </a:p>
        </p:txBody>
      </p:sp>
      <p:sp>
        <p:nvSpPr>
          <p:cNvPr id="14" name="Picture Placeholder 12">
            <a:extLst>
              <a:ext uri="{FF2B5EF4-FFF2-40B4-BE49-F238E27FC236}">
                <a16:creationId xmlns:a16="http://schemas.microsoft.com/office/drawing/2014/main" id="{226008DD-DEA7-4900-8D76-128694E12320}"/>
              </a:ext>
            </a:extLst>
          </p:cNvPr>
          <p:cNvSpPr>
            <a:spLocks noGrp="1"/>
          </p:cNvSpPr>
          <p:nvPr>
            <p:ph type="pic" sz="quarter" idx="14"/>
          </p:nvPr>
        </p:nvSpPr>
        <p:spPr>
          <a:xfrm>
            <a:off x="9531096" y="3383280"/>
            <a:ext cx="2660904" cy="3474720"/>
          </a:xfrm>
          <a:solidFill>
            <a:schemeClr val="accent2"/>
          </a:solidFill>
        </p:spPr>
        <p:txBody>
          <a:bodyPr/>
          <a:lstStyle/>
          <a:p>
            <a:r>
              <a:rPr lang="en-US"/>
              <a:t>Click icon to add picture</a:t>
            </a:r>
            <a:endParaRPr lang="en-US" dirty="0"/>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0998517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943FF111-78CB-4983-B8F5-B6B8AB608EB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D7213E2B-F1F4-4058-B2C2-73EC82E30701}"/>
              </a:ext>
            </a:extLst>
          </p:cNvPr>
          <p:cNvSpPr>
            <a:spLocks noGrp="1"/>
          </p:cNvSpPr>
          <p:nvPr>
            <p:ph type="ctrTitle"/>
          </p:nvPr>
        </p:nvSpPr>
        <p:spPr>
          <a:xfrm>
            <a:off x="5083790" y="1064715"/>
            <a:ext cx="6153912" cy="3922755"/>
          </a:xfrm>
        </p:spPr>
        <p:txBody>
          <a:bodyPr>
            <a:normAutofit/>
          </a:bodyPr>
          <a:lstStyle>
            <a:lvl1pPr algn="l">
              <a:defRPr sz="4400"/>
            </a:lvl1pPr>
          </a:lstStyle>
          <a:p>
            <a:pPr algn="r"/>
            <a:r>
              <a:rPr lang="en-US"/>
              <a:t>Click to edit Master title style</a:t>
            </a:r>
            <a:endParaRPr lang="en-US" dirty="0"/>
          </a:p>
        </p:txBody>
      </p:sp>
      <p:sp>
        <p:nvSpPr>
          <p:cNvPr id="7" name="Subtitle 2">
            <a:extLst>
              <a:ext uri="{FF2B5EF4-FFF2-40B4-BE49-F238E27FC236}">
                <a16:creationId xmlns:a16="http://schemas.microsoft.com/office/drawing/2014/main" id="{6F3C210C-32A8-4833-93AA-B97D51CEA9A5}"/>
              </a:ext>
            </a:extLst>
          </p:cNvPr>
          <p:cNvSpPr>
            <a:spLocks noGrp="1"/>
          </p:cNvSpPr>
          <p:nvPr>
            <p:ph type="subTitle" idx="1"/>
          </p:nvPr>
        </p:nvSpPr>
        <p:spPr>
          <a:xfrm>
            <a:off x="5083790" y="5033339"/>
            <a:ext cx="6157951" cy="943386"/>
          </a:xfrm>
        </p:spPr>
        <p:txBody>
          <a:bodyPr/>
          <a:lstStyle>
            <a:lvl1pPr>
              <a:buNone/>
              <a:defRPr/>
            </a:lvl1pPr>
          </a:lstStyle>
          <a:p>
            <a:pPr algn="r"/>
            <a:r>
              <a:rPr lang="en-US"/>
              <a:t>Click to edit Master subtitle style</a:t>
            </a:r>
            <a:endParaRPr lang="en-US" dirty="0"/>
          </a:p>
        </p:txBody>
      </p:sp>
      <p:cxnSp>
        <p:nvCxnSpPr>
          <p:cNvPr id="9" name="Straight Connector 8">
            <a:extLst>
              <a:ext uri="{FF2B5EF4-FFF2-40B4-BE49-F238E27FC236}">
                <a16:creationId xmlns:a16="http://schemas.microsoft.com/office/drawing/2014/main" id="{F9FA8250-8F05-4500-98CD-AD8B9E2BABCB}"/>
              </a:ext>
              <a:ext uri="{C183D7F6-B498-43B3-948B-1728B52AA6E4}">
                <adec:decorative xmlns:adec="http://schemas.microsoft.com/office/drawing/2017/decorative" val="1"/>
              </a:ext>
            </a:extLst>
          </p:cNvPr>
          <p:cNvCxnSpPr>
            <a:cxnSpLocks/>
          </p:cNvCxnSpPr>
          <p:nvPr userDrawn="1"/>
        </p:nvCxnSpPr>
        <p:spPr>
          <a:xfrm flipH="1">
            <a:off x="3418764" y="0"/>
            <a:ext cx="815637" cy="6857348"/>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4A7590-29E0-4C43-A12B-EE5A8672A9B9}"/>
              </a:ext>
              <a:ext uri="{C183D7F6-B498-43B3-948B-1728B52AA6E4}">
                <adec:decorative xmlns:adec="http://schemas.microsoft.com/office/drawing/2017/decorative" val="1"/>
              </a:ext>
            </a:extLst>
          </p:cNvPr>
          <p:cNvCxnSpPr>
            <a:cxnSpLocks/>
          </p:cNvCxnSpPr>
          <p:nvPr userDrawn="1"/>
        </p:nvCxnSpPr>
        <p:spPr>
          <a:xfrm>
            <a:off x="0" y="5468380"/>
            <a:ext cx="6096000" cy="138961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8440C747-2FA3-4C97-A0A7-52520A197E23}"/>
              </a:ext>
            </a:extLst>
          </p:cNvPr>
          <p:cNvSpPr>
            <a:spLocks noGrp="1"/>
          </p:cNvSpPr>
          <p:nvPr>
            <p:ph type="pic" sz="quarter" idx="13"/>
          </p:nvPr>
        </p:nvSpPr>
        <p:spPr>
          <a:xfrm>
            <a:off x="16822" y="0"/>
            <a:ext cx="4811317" cy="6857998"/>
          </a:xfrm>
          <a:custGeom>
            <a:avLst/>
            <a:gdLst>
              <a:gd name="connsiteX0" fmla="*/ 0 w 4811317"/>
              <a:gd name="connsiteY0" fmla="*/ 0 h 6857998"/>
              <a:gd name="connsiteX1" fmla="*/ 4811317 w 4811317"/>
              <a:gd name="connsiteY1" fmla="*/ 0 h 6857998"/>
              <a:gd name="connsiteX2" fmla="*/ 2712446 w 4811317"/>
              <a:gd name="connsiteY2" fmla="*/ 6857998 h 6857998"/>
              <a:gd name="connsiteX3" fmla="*/ 0 w 4811317"/>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4811317" h="6857998">
                <a:moveTo>
                  <a:pt x="0" y="0"/>
                </a:moveTo>
                <a:lnTo>
                  <a:pt x="4811317" y="0"/>
                </a:lnTo>
                <a:lnTo>
                  <a:pt x="2712446" y="6857998"/>
                </a:lnTo>
                <a:lnTo>
                  <a:pt x="0" y="6857998"/>
                </a:lnTo>
                <a:close/>
              </a:path>
            </a:pathLst>
          </a:custGeom>
          <a:solidFill>
            <a:schemeClr val="accent2"/>
          </a:solidFill>
        </p:spPr>
        <p:txBody>
          <a:bodyPr wrap="square">
            <a:noAutofit/>
          </a:bodyPr>
          <a:lstStyle/>
          <a:p>
            <a:r>
              <a:rPr lang="en-US"/>
              <a:t>Click icon to add picture</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506046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r>
              <a:rPr lang="en-US"/>
              <a:t>2/7/20XX</a:t>
            </a:r>
            <a:endParaRPr lang="en-US" dirty="0"/>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339195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r>
              <a:rPr lang="en-US"/>
              <a:t>2/7/20XX</a:t>
            </a:r>
            <a:endParaRPr lang="en-US" dirty="0"/>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r>
              <a:rPr lang="en-US" dirty="0"/>
              <a:t>Sample Footer Text</a:t>
            </a:r>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20052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3DC9447-F266-4B2E-8776-377FB587EEA9}"/>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67F96C23-62A5-470B-9372-6381453507D1}"/>
              </a:ext>
            </a:extLst>
          </p:cNvPr>
          <p:cNvSpPr>
            <a:spLocks noGrp="1"/>
          </p:cNvSpPr>
          <p:nvPr>
            <p:ph type="title"/>
          </p:nvPr>
        </p:nvSpPr>
        <p:spPr>
          <a:xfrm>
            <a:off x="5693734" y="557304"/>
            <a:ext cx="5355265" cy="1625731"/>
          </a:xfrm>
        </p:spPr>
        <p:txBody>
          <a:bodyPr>
            <a:normAutofit/>
          </a:bodyPr>
          <a:lstStyle>
            <a:lvl1pPr>
              <a:defRPr sz="4400"/>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34B16D8F-69C0-44C7-95EE-6C7CDECACDAF}"/>
              </a:ext>
              <a:ext uri="{C183D7F6-B498-43B3-948B-1728B52AA6E4}">
                <adec:decorative xmlns:adec="http://schemas.microsoft.com/office/drawing/2017/decorative" val="1"/>
              </a:ext>
            </a:extLst>
          </p:cNvPr>
          <p:cNvCxnSpPr>
            <a:cxnSpLocks/>
          </p:cNvCxnSpPr>
          <p:nvPr userDrawn="1"/>
        </p:nvCxnSpPr>
        <p:spPr>
          <a:xfrm flipV="1">
            <a:off x="4576137" y="0"/>
            <a:ext cx="668374" cy="68580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13" name="Picture Placeholder 12">
            <a:extLst>
              <a:ext uri="{FF2B5EF4-FFF2-40B4-BE49-F238E27FC236}">
                <a16:creationId xmlns:a16="http://schemas.microsoft.com/office/drawing/2014/main" id="{E8FA2190-55B9-429E-AE43-1A9A41DBEBF9}"/>
              </a:ext>
            </a:extLst>
          </p:cNvPr>
          <p:cNvSpPr>
            <a:spLocks noGrp="1"/>
          </p:cNvSpPr>
          <p:nvPr>
            <p:ph type="pic" sz="quarter" idx="13"/>
          </p:nvPr>
        </p:nvSpPr>
        <p:spPr>
          <a:xfrm>
            <a:off x="1" y="0"/>
            <a:ext cx="4742121" cy="3434316"/>
          </a:xfrm>
          <a:custGeom>
            <a:avLst/>
            <a:gdLst>
              <a:gd name="connsiteX0" fmla="*/ 0 w 4742121"/>
              <a:gd name="connsiteY0" fmla="*/ 0 h 3434316"/>
              <a:gd name="connsiteX1" fmla="*/ 4306186 w 4742121"/>
              <a:gd name="connsiteY1" fmla="*/ 0 h 3434316"/>
              <a:gd name="connsiteX2" fmla="*/ 4742121 w 4742121"/>
              <a:gd name="connsiteY2" fmla="*/ 3434316 h 3434316"/>
              <a:gd name="connsiteX3" fmla="*/ 0 w 4742121"/>
              <a:gd name="connsiteY3" fmla="*/ 3434316 h 3434316"/>
            </a:gdLst>
            <a:ahLst/>
            <a:cxnLst>
              <a:cxn ang="0">
                <a:pos x="connsiteX0" y="connsiteY0"/>
              </a:cxn>
              <a:cxn ang="0">
                <a:pos x="connsiteX1" y="connsiteY1"/>
              </a:cxn>
              <a:cxn ang="0">
                <a:pos x="connsiteX2" y="connsiteY2"/>
              </a:cxn>
              <a:cxn ang="0">
                <a:pos x="connsiteX3" y="connsiteY3"/>
              </a:cxn>
            </a:cxnLst>
            <a:rect l="l" t="t" r="r" b="b"/>
            <a:pathLst>
              <a:path w="4742121" h="3434316">
                <a:moveTo>
                  <a:pt x="0" y="0"/>
                </a:moveTo>
                <a:lnTo>
                  <a:pt x="4306186" y="0"/>
                </a:lnTo>
                <a:lnTo>
                  <a:pt x="4742121" y="3434316"/>
                </a:lnTo>
                <a:lnTo>
                  <a:pt x="0" y="3434316"/>
                </a:lnTo>
                <a:close/>
              </a:path>
            </a:pathLst>
          </a:custGeom>
          <a:solidFill>
            <a:schemeClr val="accent2"/>
          </a:solidFill>
        </p:spPr>
        <p:txBody>
          <a:bodyPr wrap="square">
            <a:noAutofit/>
          </a:bodyPr>
          <a:lstStyle/>
          <a:p>
            <a:r>
              <a:rPr lang="en-US"/>
              <a:t>Click icon to add picture</a:t>
            </a:r>
            <a:endParaRPr lang="en-US" dirty="0"/>
          </a:p>
        </p:txBody>
      </p:sp>
      <p:sp>
        <p:nvSpPr>
          <p:cNvPr id="16" name="Picture Placeholder 15">
            <a:extLst>
              <a:ext uri="{FF2B5EF4-FFF2-40B4-BE49-F238E27FC236}">
                <a16:creationId xmlns:a16="http://schemas.microsoft.com/office/drawing/2014/main" id="{B2EDFEAD-E435-414E-A9BA-4119679CBA66}"/>
              </a:ext>
            </a:extLst>
          </p:cNvPr>
          <p:cNvSpPr>
            <a:spLocks noGrp="1"/>
          </p:cNvSpPr>
          <p:nvPr>
            <p:ph type="pic" sz="quarter" idx="14"/>
          </p:nvPr>
        </p:nvSpPr>
        <p:spPr>
          <a:xfrm>
            <a:off x="-5" y="3432620"/>
            <a:ext cx="5178056" cy="3425380"/>
          </a:xfrm>
          <a:custGeom>
            <a:avLst/>
            <a:gdLst>
              <a:gd name="connsiteX0" fmla="*/ 0 w 5178056"/>
              <a:gd name="connsiteY0" fmla="*/ 0 h 3425380"/>
              <a:gd name="connsiteX1" fmla="*/ 4742581 w 5178056"/>
              <a:gd name="connsiteY1" fmla="*/ 0 h 3425380"/>
              <a:gd name="connsiteX2" fmla="*/ 5178056 w 5178056"/>
              <a:gd name="connsiteY2" fmla="*/ 3425380 h 3425380"/>
              <a:gd name="connsiteX3" fmla="*/ 0 w 5178056"/>
              <a:gd name="connsiteY3" fmla="*/ 3425380 h 3425380"/>
            </a:gdLst>
            <a:ahLst/>
            <a:cxnLst>
              <a:cxn ang="0">
                <a:pos x="connsiteX0" y="connsiteY0"/>
              </a:cxn>
              <a:cxn ang="0">
                <a:pos x="connsiteX1" y="connsiteY1"/>
              </a:cxn>
              <a:cxn ang="0">
                <a:pos x="connsiteX2" y="connsiteY2"/>
              </a:cxn>
              <a:cxn ang="0">
                <a:pos x="connsiteX3" y="connsiteY3"/>
              </a:cxn>
            </a:cxnLst>
            <a:rect l="l" t="t" r="r" b="b"/>
            <a:pathLst>
              <a:path w="5178056" h="3425380">
                <a:moveTo>
                  <a:pt x="0" y="0"/>
                </a:moveTo>
                <a:lnTo>
                  <a:pt x="4742581" y="0"/>
                </a:lnTo>
                <a:lnTo>
                  <a:pt x="5178056" y="3425380"/>
                </a:lnTo>
                <a:lnTo>
                  <a:pt x="0" y="3425380"/>
                </a:lnTo>
                <a:close/>
              </a:path>
            </a:pathLst>
          </a:custGeom>
          <a:solidFill>
            <a:schemeClr val="accent2">
              <a:lumMod val="60000"/>
              <a:lumOff val="40000"/>
            </a:schemeClr>
          </a:solidFill>
        </p:spPr>
        <p:txBody>
          <a:bodyPr wrap="square">
            <a:noAutofit/>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F7C28F12-C8E8-444E-8B69-9A0561604317}"/>
              </a:ext>
            </a:extLst>
          </p:cNvPr>
          <p:cNvSpPr>
            <a:spLocks noGrp="1"/>
          </p:cNvSpPr>
          <p:nvPr>
            <p:ph idx="1"/>
          </p:nvPr>
        </p:nvSpPr>
        <p:spPr>
          <a:xfrm>
            <a:off x="5693734" y="2183035"/>
            <a:ext cx="5355266" cy="4121845"/>
          </a:xfrm>
        </p:spPr>
        <p:txBody>
          <a:bodyPr anchor="ctr">
            <a:normAutofit/>
          </a:bodyPr>
          <a:lstStyle>
            <a:lvl1pPr marL="0" indent="0">
              <a:buNone/>
              <a:defRPr/>
            </a:lvl1pPr>
          </a:lstStyle>
          <a:p>
            <a:pPr lvl="0"/>
            <a:r>
              <a:rPr lang="en-US"/>
              <a:t>Click to edit Master text styles</a:t>
            </a:r>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lvl1pPr>
              <a:defRPr>
                <a:solidFill>
                  <a:schemeClr val="bg1"/>
                </a:solidFill>
              </a:defRPr>
            </a:lvl1pPr>
          </a:lstStyle>
          <a:p>
            <a:r>
              <a:rPr lang="en-US" dirty="0"/>
              <a:t>Sample Footer Text</a:t>
            </a:r>
            <a:endParaRPr lang="en-US" dirty="0">
              <a:solidFill>
                <a:schemeClr val="bg1"/>
              </a:solidFill>
            </a:endParaRPr>
          </a:p>
        </p:txBody>
      </p:sp>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55565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spTree>
      <p:nvGrpSpPr>
        <p:cNvPr id="1" name=""/>
        <p:cNvGrpSpPr/>
        <p:nvPr/>
      </p:nvGrpSpPr>
      <p:grpSpPr>
        <a:xfrm>
          <a:off x="0" y="0"/>
          <a:ext cx="0" cy="0"/>
          <a:chOff x="0" y="0"/>
          <a:chExt cx="0" cy="0"/>
        </a:xfrm>
      </p:grpSpPr>
      <p:sp>
        <p:nvSpPr>
          <p:cNvPr id="13" name="Subtitle 2">
            <a:extLst>
              <a:ext uri="{FF2B5EF4-FFF2-40B4-BE49-F238E27FC236}">
                <a16:creationId xmlns:a16="http://schemas.microsoft.com/office/drawing/2014/main" id="{49714512-90F0-4B35-94F8-E1B4DCE963AA}"/>
              </a:ext>
            </a:extLst>
          </p:cNvPr>
          <p:cNvSpPr>
            <a:spLocks noGrp="1"/>
          </p:cNvSpPr>
          <p:nvPr>
            <p:ph type="subTitle" idx="1"/>
          </p:nvPr>
        </p:nvSpPr>
        <p:spPr>
          <a:xfrm>
            <a:off x="967750" y="975816"/>
            <a:ext cx="2979897" cy="1264340"/>
          </a:xfrm>
        </p:spPr>
        <p:txBody>
          <a:bodyPr anchor="b">
            <a:normAutofit/>
          </a:bodyPr>
          <a:lstStyle>
            <a:lvl1pPr>
              <a:buNone/>
              <a:defRPr/>
            </a:lvl1pPr>
          </a:lstStyle>
          <a:p>
            <a:pPr algn="l"/>
            <a:r>
              <a:rPr lang="en-US" sz="1600"/>
              <a:t>Click to edit Master subtitle style</a:t>
            </a:r>
            <a:endParaRPr lang="en-US" sz="1600" dirty="0"/>
          </a:p>
        </p:txBody>
      </p:sp>
      <p:sp>
        <p:nvSpPr>
          <p:cNvPr id="20" name="Picture Placeholder 19">
            <a:extLst>
              <a:ext uri="{FF2B5EF4-FFF2-40B4-BE49-F238E27FC236}">
                <a16:creationId xmlns:a16="http://schemas.microsoft.com/office/drawing/2014/main" id="{44895DE7-C22A-447F-B81A-BDCA25CAF27B}"/>
              </a:ext>
            </a:extLst>
          </p:cNvPr>
          <p:cNvSpPr>
            <a:spLocks noGrp="1"/>
          </p:cNvSpPr>
          <p:nvPr>
            <p:ph type="pic" sz="quarter" idx="13"/>
          </p:nvPr>
        </p:nvSpPr>
        <p:spPr>
          <a:xfrm>
            <a:off x="3208292" y="3"/>
            <a:ext cx="8997356" cy="4581079"/>
          </a:xfrm>
          <a:custGeom>
            <a:avLst/>
            <a:gdLst>
              <a:gd name="connsiteX0" fmla="*/ 0 w 8997356"/>
              <a:gd name="connsiteY0" fmla="*/ 0 h 4581079"/>
              <a:gd name="connsiteX1" fmla="*/ 8983708 w 8997356"/>
              <a:gd name="connsiteY1" fmla="*/ 0 h 4581079"/>
              <a:gd name="connsiteX2" fmla="*/ 8997356 w 8997356"/>
              <a:gd name="connsiteY2" fmla="*/ 893928 h 4581079"/>
              <a:gd name="connsiteX3" fmla="*/ 4060801 w 8997356"/>
              <a:gd name="connsiteY3" fmla="*/ 4581079 h 4581079"/>
            </a:gdLst>
            <a:ahLst/>
            <a:cxnLst>
              <a:cxn ang="0">
                <a:pos x="connsiteX0" y="connsiteY0"/>
              </a:cxn>
              <a:cxn ang="0">
                <a:pos x="connsiteX1" y="connsiteY1"/>
              </a:cxn>
              <a:cxn ang="0">
                <a:pos x="connsiteX2" y="connsiteY2"/>
              </a:cxn>
              <a:cxn ang="0">
                <a:pos x="connsiteX3" y="connsiteY3"/>
              </a:cxn>
            </a:cxnLst>
            <a:rect l="l" t="t" r="r" b="b"/>
            <a:pathLst>
              <a:path w="8997356" h="4581079">
                <a:moveTo>
                  <a:pt x="0" y="0"/>
                </a:moveTo>
                <a:lnTo>
                  <a:pt x="8983708" y="0"/>
                </a:lnTo>
                <a:lnTo>
                  <a:pt x="8997356" y="893928"/>
                </a:lnTo>
                <a:lnTo>
                  <a:pt x="4060801" y="4581079"/>
                </a:lnTo>
                <a:close/>
              </a:path>
            </a:pathLst>
          </a:custGeom>
          <a:solidFill>
            <a:schemeClr val="accent2"/>
          </a:solidFill>
        </p:spPr>
        <p:txBody>
          <a:bodyPr wrap="square">
            <a:noAutofit/>
          </a:bodyPr>
          <a:lstStyle/>
          <a:p>
            <a:r>
              <a:rPr lang="en-US"/>
              <a:t>Click icon to add picture</a:t>
            </a:r>
            <a:endParaRPr lang="en-US" dirty="0"/>
          </a:p>
        </p:txBody>
      </p:sp>
      <p:sp>
        <p:nvSpPr>
          <p:cNvPr id="23" name="Picture Placeholder 22">
            <a:extLst>
              <a:ext uri="{FF2B5EF4-FFF2-40B4-BE49-F238E27FC236}">
                <a16:creationId xmlns:a16="http://schemas.microsoft.com/office/drawing/2014/main" id="{A5B5EF63-EEAA-4B07-A2B8-2483452BBA37}"/>
              </a:ext>
            </a:extLst>
          </p:cNvPr>
          <p:cNvSpPr>
            <a:spLocks noGrp="1"/>
          </p:cNvSpPr>
          <p:nvPr>
            <p:ph type="pic" sz="quarter" idx="14"/>
          </p:nvPr>
        </p:nvSpPr>
        <p:spPr>
          <a:xfrm>
            <a:off x="7243070" y="883420"/>
            <a:ext cx="4948931" cy="5974580"/>
          </a:xfrm>
          <a:custGeom>
            <a:avLst/>
            <a:gdLst>
              <a:gd name="connsiteX0" fmla="*/ 4948931 w 4948931"/>
              <a:gd name="connsiteY0" fmla="*/ 0 h 5974580"/>
              <a:gd name="connsiteX1" fmla="*/ 4948931 w 4948931"/>
              <a:gd name="connsiteY1" fmla="*/ 5974580 h 5974580"/>
              <a:gd name="connsiteX2" fmla="*/ 2028713 w 4948931"/>
              <a:gd name="connsiteY2" fmla="*/ 5974580 h 5974580"/>
              <a:gd name="connsiteX3" fmla="*/ 0 w 4948931"/>
              <a:gd name="connsiteY3" fmla="*/ 3710792 h 5974580"/>
            </a:gdLst>
            <a:ahLst/>
            <a:cxnLst>
              <a:cxn ang="0">
                <a:pos x="connsiteX0" y="connsiteY0"/>
              </a:cxn>
              <a:cxn ang="0">
                <a:pos x="connsiteX1" y="connsiteY1"/>
              </a:cxn>
              <a:cxn ang="0">
                <a:pos x="connsiteX2" y="connsiteY2"/>
              </a:cxn>
              <a:cxn ang="0">
                <a:pos x="connsiteX3" y="connsiteY3"/>
              </a:cxn>
            </a:cxnLst>
            <a:rect l="l" t="t" r="r" b="b"/>
            <a:pathLst>
              <a:path w="4948931" h="5974580">
                <a:moveTo>
                  <a:pt x="4948931" y="0"/>
                </a:moveTo>
                <a:lnTo>
                  <a:pt x="4948931" y="5974580"/>
                </a:lnTo>
                <a:lnTo>
                  <a:pt x="2028713" y="5974580"/>
                </a:lnTo>
                <a:lnTo>
                  <a:pt x="0" y="3710792"/>
                </a:lnTo>
                <a:close/>
              </a:path>
            </a:pathLst>
          </a:custGeom>
          <a:solidFill>
            <a:schemeClr val="accent2">
              <a:lumMod val="60000"/>
              <a:lumOff val="40000"/>
            </a:schemeClr>
          </a:solidFill>
        </p:spPr>
        <p:txBody>
          <a:bodyPr wrap="square">
            <a:noAutofit/>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C4F9D0F6-DE6A-44A3-9D9E-A53D0C229248}"/>
              </a:ext>
            </a:extLst>
          </p:cNvPr>
          <p:cNvSpPr>
            <a:spLocks noGrp="1"/>
          </p:cNvSpPr>
          <p:nvPr>
            <p:ph type="pic" sz="quarter" idx="15"/>
          </p:nvPr>
        </p:nvSpPr>
        <p:spPr>
          <a:xfrm>
            <a:off x="4234997" y="4574265"/>
            <a:ext cx="5074516" cy="2298983"/>
          </a:xfrm>
          <a:custGeom>
            <a:avLst/>
            <a:gdLst>
              <a:gd name="connsiteX0" fmla="*/ 3034176 w 5074516"/>
              <a:gd name="connsiteY0" fmla="*/ 0 h 2298983"/>
              <a:gd name="connsiteX1" fmla="*/ 5074516 w 5074516"/>
              <a:gd name="connsiteY1" fmla="*/ 2298983 h 2298983"/>
              <a:gd name="connsiteX2" fmla="*/ 0 w 5074516"/>
              <a:gd name="connsiteY2" fmla="*/ 2298983 h 2298983"/>
            </a:gdLst>
            <a:ahLst/>
            <a:cxnLst>
              <a:cxn ang="0">
                <a:pos x="connsiteX0" y="connsiteY0"/>
              </a:cxn>
              <a:cxn ang="0">
                <a:pos x="connsiteX1" y="connsiteY1"/>
              </a:cxn>
              <a:cxn ang="0">
                <a:pos x="connsiteX2" y="connsiteY2"/>
              </a:cxn>
            </a:cxnLst>
            <a:rect l="l" t="t" r="r" b="b"/>
            <a:pathLst>
              <a:path w="5074516" h="2298983">
                <a:moveTo>
                  <a:pt x="3034176" y="0"/>
                </a:moveTo>
                <a:lnTo>
                  <a:pt x="5074516" y="2298983"/>
                </a:lnTo>
                <a:lnTo>
                  <a:pt x="0" y="2298983"/>
                </a:lnTo>
                <a:close/>
              </a:path>
            </a:pathLst>
          </a:custGeom>
          <a:solidFill>
            <a:schemeClr val="accent2"/>
          </a:solidFill>
        </p:spPr>
        <p:txBody>
          <a:bodyPr wrap="square">
            <a:noAutofit/>
          </a:bodyPr>
          <a:lstStyle/>
          <a:p>
            <a:r>
              <a:rPr lang="en-US"/>
              <a:t>Click icon to add picture</a:t>
            </a:r>
            <a:endParaRPr lang="en-US" dirty="0"/>
          </a:p>
        </p:txBody>
      </p:sp>
      <p:sp>
        <p:nvSpPr>
          <p:cNvPr id="5" name="Title 4">
            <a:extLst>
              <a:ext uri="{FF2B5EF4-FFF2-40B4-BE49-F238E27FC236}">
                <a16:creationId xmlns:a16="http://schemas.microsoft.com/office/drawing/2014/main" id="{9FEE8AE0-4188-4CB6-8BFB-70E163ED7FA5}"/>
              </a:ext>
            </a:extLst>
          </p:cNvPr>
          <p:cNvSpPr>
            <a:spLocks noGrp="1"/>
          </p:cNvSpPr>
          <p:nvPr>
            <p:ph type="title"/>
          </p:nvPr>
        </p:nvSpPr>
        <p:spPr>
          <a:xfrm>
            <a:off x="969264" y="2679192"/>
            <a:ext cx="4946904" cy="3273552"/>
          </a:xfrm>
        </p:spPr>
        <p:txBody>
          <a:bodyPr>
            <a:normAutofit/>
          </a:bodyPr>
          <a:lstStyle>
            <a:lvl1pPr>
              <a:defRPr sz="4400"/>
            </a:lvl1pPr>
          </a:lstStyle>
          <a:p>
            <a:r>
              <a:rPr lang="en-US"/>
              <a:t>Click to edit Master title style</a:t>
            </a:r>
          </a:p>
        </p:txBody>
      </p:sp>
    </p:spTree>
    <p:extLst>
      <p:ext uri="{BB962C8B-B14F-4D97-AF65-F5344CB8AC3E}">
        <p14:creationId xmlns:p14="http://schemas.microsoft.com/office/powerpoint/2010/main" val="132981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Title and Content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1143000" y="2009775"/>
            <a:ext cx="9906000" cy="4024312"/>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a:t>2/7/20XX</a:t>
            </a:r>
            <a:endParaRPr lang="en-US" dirty="0"/>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3626483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1143000" y="2009775"/>
            <a:ext cx="9906000" cy="2649690"/>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a:t>2/7/20XX</a:t>
            </a:r>
            <a:endParaRPr lang="en-US" dirty="0"/>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490591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r>
              <a:rPr lang="en-US"/>
              <a:t>2/7/20XX</a:t>
            </a:r>
            <a:endParaRPr lang="en-US" dirty="0"/>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r>
              <a:rPr lang="en-US" dirty="0"/>
              <a:t>Sample Footer Text</a:t>
            </a:r>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dirty="0"/>
          </a:p>
        </p:txBody>
      </p:sp>
      <p:sp>
        <p:nvSpPr>
          <p:cNvPr id="6" name="Rectangle 23">
            <a:extLst>
              <a:ext uri="{FF2B5EF4-FFF2-40B4-BE49-F238E27FC236}">
                <a16:creationId xmlns:a16="http://schemas.microsoft.com/office/drawing/2014/main" id="{08BDEDEF-6AC9-4ADF-B6AE-83CC82D2A7B7}"/>
              </a:ext>
              <a:ext uri="{C183D7F6-B498-43B3-948B-1728B52AA6E4}">
                <adec:decorative xmlns:adec="http://schemas.microsoft.com/office/drawing/2017/decorative" val="1"/>
              </a:ext>
            </a:extLst>
          </p:cNvPr>
          <p:cNvSpPr/>
          <p:nvPr userDrawn="1"/>
        </p:nvSpPr>
        <p:spPr>
          <a:xfrm rot="10800000">
            <a:off x="0" y="-5979"/>
            <a:ext cx="5111086" cy="6877626"/>
          </a:xfrm>
          <a:custGeom>
            <a:avLst/>
            <a:gdLst>
              <a:gd name="connsiteX0" fmla="*/ 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0 w 5803153"/>
              <a:gd name="connsiteY4" fmla="*/ 0 h 6857998"/>
              <a:gd name="connsiteX0" fmla="*/ 1016000 w 5803153"/>
              <a:gd name="connsiteY0" fmla="*/ 0 h 6857998"/>
              <a:gd name="connsiteX1" fmla="*/ 5803153 w 5803153"/>
              <a:gd name="connsiteY1" fmla="*/ 0 h 6857998"/>
              <a:gd name="connsiteX2" fmla="*/ 5803153 w 5803153"/>
              <a:gd name="connsiteY2" fmla="*/ 6857998 h 6857998"/>
              <a:gd name="connsiteX3" fmla="*/ 0 w 5803153"/>
              <a:gd name="connsiteY3" fmla="*/ 6857998 h 6857998"/>
              <a:gd name="connsiteX4" fmla="*/ 1016000 w 5803153"/>
              <a:gd name="connsiteY4" fmla="*/ 0 h 6857998"/>
              <a:gd name="connsiteX0" fmla="*/ 133872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338729 w 6125882"/>
              <a:gd name="connsiteY4" fmla="*/ 0 h 6857998"/>
              <a:gd name="connsiteX0" fmla="*/ 1697317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697317 w 6125882"/>
              <a:gd name="connsiteY4" fmla="*/ 0 h 6857998"/>
              <a:gd name="connsiteX0" fmla="*/ 2702091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2702091 w 6125882"/>
              <a:gd name="connsiteY4" fmla="*/ 0 h 6857998"/>
              <a:gd name="connsiteX0" fmla="*/ 1215089 w 6125882"/>
              <a:gd name="connsiteY0" fmla="*/ 0 h 6857998"/>
              <a:gd name="connsiteX1" fmla="*/ 6125882 w 6125882"/>
              <a:gd name="connsiteY1" fmla="*/ 0 h 6857998"/>
              <a:gd name="connsiteX2" fmla="*/ 6125882 w 6125882"/>
              <a:gd name="connsiteY2" fmla="*/ 6857998 h 6857998"/>
              <a:gd name="connsiteX3" fmla="*/ 0 w 6125882"/>
              <a:gd name="connsiteY3" fmla="*/ 6846045 h 6857998"/>
              <a:gd name="connsiteX4" fmla="*/ 1215089 w 6125882"/>
              <a:gd name="connsiteY4" fmla="*/ 0 h 6857998"/>
              <a:gd name="connsiteX0" fmla="*/ 1222204 w 6132997"/>
              <a:gd name="connsiteY0" fmla="*/ 0 h 6881904"/>
              <a:gd name="connsiteX1" fmla="*/ 6132997 w 6132997"/>
              <a:gd name="connsiteY1" fmla="*/ 0 h 6881904"/>
              <a:gd name="connsiteX2" fmla="*/ 6132997 w 6132997"/>
              <a:gd name="connsiteY2" fmla="*/ 6857998 h 6881904"/>
              <a:gd name="connsiteX3" fmla="*/ 0 w 6132997"/>
              <a:gd name="connsiteY3" fmla="*/ 6881904 h 6881904"/>
              <a:gd name="connsiteX4" fmla="*/ 1222204 w 6132997"/>
              <a:gd name="connsiteY4" fmla="*/ 0 h 6881904"/>
              <a:gd name="connsiteX0" fmla="*/ 1348644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348644 w 6132997"/>
              <a:gd name="connsiteY4" fmla="*/ 0 h 6893857"/>
              <a:gd name="connsiteX0" fmla="*/ 1457021 w 6132997"/>
              <a:gd name="connsiteY0" fmla="*/ 0 h 6893857"/>
              <a:gd name="connsiteX1" fmla="*/ 6132997 w 6132997"/>
              <a:gd name="connsiteY1" fmla="*/ 11953 h 6893857"/>
              <a:gd name="connsiteX2" fmla="*/ 6132997 w 6132997"/>
              <a:gd name="connsiteY2" fmla="*/ 6869951 h 6893857"/>
              <a:gd name="connsiteX3" fmla="*/ 0 w 6132997"/>
              <a:gd name="connsiteY3" fmla="*/ 6893857 h 6893857"/>
              <a:gd name="connsiteX4" fmla="*/ 1457021 w 6132997"/>
              <a:gd name="connsiteY4" fmla="*/ 0 h 6893857"/>
              <a:gd name="connsiteX0" fmla="*/ 1754909 w 6430885"/>
              <a:gd name="connsiteY0" fmla="*/ 0 h 6869951"/>
              <a:gd name="connsiteX1" fmla="*/ 6430885 w 6430885"/>
              <a:gd name="connsiteY1" fmla="*/ 11953 h 6869951"/>
              <a:gd name="connsiteX2" fmla="*/ 6430885 w 6430885"/>
              <a:gd name="connsiteY2" fmla="*/ 6869951 h 6869951"/>
              <a:gd name="connsiteX3" fmla="*/ 0 w 6430885"/>
              <a:gd name="connsiteY3" fmla="*/ 6869951 h 6869951"/>
              <a:gd name="connsiteX4" fmla="*/ 1754909 w 6430885"/>
              <a:gd name="connsiteY4" fmla="*/ 0 h 6869951"/>
              <a:gd name="connsiteX0" fmla="*/ 2023235 w 6699211"/>
              <a:gd name="connsiteY0" fmla="*/ 0 h 6869951"/>
              <a:gd name="connsiteX1" fmla="*/ 6699211 w 6699211"/>
              <a:gd name="connsiteY1" fmla="*/ 11953 h 6869951"/>
              <a:gd name="connsiteX2" fmla="*/ 6699211 w 6699211"/>
              <a:gd name="connsiteY2" fmla="*/ 6869951 h 6869951"/>
              <a:gd name="connsiteX3" fmla="*/ 0 w 6699211"/>
              <a:gd name="connsiteY3" fmla="*/ 6856303 h 6869951"/>
              <a:gd name="connsiteX4" fmla="*/ 2023235 w 6699211"/>
              <a:gd name="connsiteY4" fmla="*/ 0 h 6869951"/>
              <a:gd name="connsiteX0" fmla="*/ 2702995 w 6699211"/>
              <a:gd name="connsiteY0" fmla="*/ 42638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42638 h 6857998"/>
              <a:gd name="connsiteX0" fmla="*/ 2702995 w 6699211"/>
              <a:gd name="connsiteY0" fmla="*/ 56139 h 6857998"/>
              <a:gd name="connsiteX1" fmla="*/ 6699211 w 6699211"/>
              <a:gd name="connsiteY1" fmla="*/ 0 h 6857998"/>
              <a:gd name="connsiteX2" fmla="*/ 6699211 w 6699211"/>
              <a:gd name="connsiteY2" fmla="*/ 6857998 h 6857998"/>
              <a:gd name="connsiteX3" fmla="*/ 0 w 6699211"/>
              <a:gd name="connsiteY3" fmla="*/ 6844350 h 6857998"/>
              <a:gd name="connsiteX4" fmla="*/ 2702995 w 6699211"/>
              <a:gd name="connsiteY4" fmla="*/ 56139 h 6857998"/>
              <a:gd name="connsiteX0" fmla="*/ 2702995 w 6699211"/>
              <a:gd name="connsiteY0" fmla="*/ 29135 h 6830994"/>
              <a:gd name="connsiteX1" fmla="*/ 6681322 w 6699211"/>
              <a:gd name="connsiteY1" fmla="*/ 0 h 6830994"/>
              <a:gd name="connsiteX2" fmla="*/ 6699211 w 6699211"/>
              <a:gd name="connsiteY2" fmla="*/ 6830994 h 6830994"/>
              <a:gd name="connsiteX3" fmla="*/ 0 w 6699211"/>
              <a:gd name="connsiteY3" fmla="*/ 6817346 h 6830994"/>
              <a:gd name="connsiteX4" fmla="*/ 2702995 w 6699211"/>
              <a:gd name="connsiteY4" fmla="*/ 29135 h 6830994"/>
              <a:gd name="connsiteX0" fmla="*/ 2702995 w 6699211"/>
              <a:gd name="connsiteY0" fmla="*/ 2131 h 6803990"/>
              <a:gd name="connsiteX1" fmla="*/ 6699211 w 6699211"/>
              <a:gd name="connsiteY1" fmla="*/ 0 h 6803990"/>
              <a:gd name="connsiteX2" fmla="*/ 6699211 w 6699211"/>
              <a:gd name="connsiteY2" fmla="*/ 6803990 h 6803990"/>
              <a:gd name="connsiteX3" fmla="*/ 0 w 6699211"/>
              <a:gd name="connsiteY3" fmla="*/ 6790342 h 6803990"/>
              <a:gd name="connsiteX4" fmla="*/ 2702995 w 6699211"/>
              <a:gd name="connsiteY4" fmla="*/ 2131 h 68039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99211" h="6803990">
                <a:moveTo>
                  <a:pt x="2702995" y="2131"/>
                </a:moveTo>
                <a:lnTo>
                  <a:pt x="6699211" y="0"/>
                </a:lnTo>
                <a:lnTo>
                  <a:pt x="6699211" y="6803990"/>
                </a:lnTo>
                <a:lnTo>
                  <a:pt x="0" y="6790342"/>
                </a:lnTo>
                <a:lnTo>
                  <a:pt x="2702995" y="2131"/>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a:extLst>
              <a:ext uri="{FF2B5EF4-FFF2-40B4-BE49-F238E27FC236}">
                <a16:creationId xmlns:a16="http://schemas.microsoft.com/office/drawing/2014/main" id="{AC0CB336-8515-4565-B747-B4EA83B435BD}"/>
              </a:ext>
            </a:extLst>
          </p:cNvPr>
          <p:cNvSpPr>
            <a:spLocks noGrp="1"/>
          </p:cNvSpPr>
          <p:nvPr>
            <p:ph type="title"/>
          </p:nvPr>
        </p:nvSpPr>
        <p:spPr>
          <a:xfrm>
            <a:off x="716280" y="680485"/>
            <a:ext cx="3393440" cy="2748515"/>
          </a:xfrm>
        </p:spPr>
        <p:txBody>
          <a:bodyPr anchor="t"/>
          <a:lstStyle/>
          <a:p>
            <a:r>
              <a:rPr lang="en-US"/>
              <a:t>Click to edit Master title style</a:t>
            </a:r>
            <a:endParaRPr lang="en-US" dirty="0"/>
          </a:p>
        </p:txBody>
      </p:sp>
      <p:cxnSp>
        <p:nvCxnSpPr>
          <p:cNvPr id="8" name="Straight Connector 7">
            <a:extLst>
              <a:ext uri="{FF2B5EF4-FFF2-40B4-BE49-F238E27FC236}">
                <a16:creationId xmlns:a16="http://schemas.microsoft.com/office/drawing/2014/main" id="{064F675D-D792-42C0-8961-D2D1D79CDAEB}"/>
              </a:ext>
              <a:ext uri="{C183D7F6-B498-43B3-948B-1728B52AA6E4}">
                <adec:decorative xmlns:adec="http://schemas.microsoft.com/office/drawing/2017/decorative" val="1"/>
              </a:ext>
            </a:extLst>
          </p:cNvPr>
          <p:cNvCxnSpPr>
            <a:cxnSpLocks/>
          </p:cNvCxnSpPr>
          <p:nvPr userDrawn="1"/>
        </p:nvCxnSpPr>
        <p:spPr>
          <a:xfrm flipH="1" flipV="1">
            <a:off x="0" y="5329451"/>
            <a:ext cx="6096000" cy="1528549"/>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06D2EC4D-FD33-4925-B0A8-68C9818DB8E2}"/>
              </a:ext>
            </a:extLst>
          </p:cNvPr>
          <p:cNvSpPr>
            <a:spLocks noGrp="1"/>
          </p:cNvSpPr>
          <p:nvPr>
            <p:ph idx="1"/>
          </p:nvPr>
        </p:nvSpPr>
        <p:spPr>
          <a:xfrm>
            <a:off x="5175678" y="533399"/>
            <a:ext cx="3678762" cy="5771481"/>
          </a:xfrm>
        </p:spPr>
        <p:txBody>
          <a:bodyPr anchor="ctr">
            <a:normAutofit/>
          </a:bodyPr>
          <a:lstStyle/>
          <a:p>
            <a:pPr lvl="0"/>
            <a:r>
              <a:rPr lang="en-US"/>
              <a:t>Click to edit Master text styles</a:t>
            </a:r>
          </a:p>
        </p:txBody>
      </p:sp>
      <p:sp>
        <p:nvSpPr>
          <p:cNvPr id="14" name="Picture Placeholder 13">
            <a:extLst>
              <a:ext uri="{FF2B5EF4-FFF2-40B4-BE49-F238E27FC236}">
                <a16:creationId xmlns:a16="http://schemas.microsoft.com/office/drawing/2014/main" id="{FC7C9F55-A39F-4FB9-BEAD-745EA3E0A22E}"/>
              </a:ext>
            </a:extLst>
          </p:cNvPr>
          <p:cNvSpPr>
            <a:spLocks noGrp="1"/>
          </p:cNvSpPr>
          <p:nvPr>
            <p:ph type="pic" sz="quarter" idx="13"/>
          </p:nvPr>
        </p:nvSpPr>
        <p:spPr>
          <a:xfrm>
            <a:off x="9531096" y="0"/>
            <a:ext cx="2660904" cy="2322576"/>
          </a:xfrm>
          <a:solidFill>
            <a:schemeClr val="accent2"/>
          </a:solidFill>
        </p:spPr>
        <p:txBody>
          <a:bodyPr/>
          <a:lstStyle/>
          <a:p>
            <a:r>
              <a:rPr lang="en-US"/>
              <a:t>Click icon to add picture</a:t>
            </a:r>
            <a:endParaRPr lang="en-US" dirty="0"/>
          </a:p>
        </p:txBody>
      </p:sp>
      <p:sp>
        <p:nvSpPr>
          <p:cNvPr id="15" name="Picture Placeholder 13">
            <a:extLst>
              <a:ext uri="{FF2B5EF4-FFF2-40B4-BE49-F238E27FC236}">
                <a16:creationId xmlns:a16="http://schemas.microsoft.com/office/drawing/2014/main" id="{A480833B-6513-44B8-B08A-6FCB3911FEC8}"/>
              </a:ext>
            </a:extLst>
          </p:cNvPr>
          <p:cNvSpPr>
            <a:spLocks noGrp="1"/>
          </p:cNvSpPr>
          <p:nvPr>
            <p:ph type="pic" sz="quarter" idx="14"/>
          </p:nvPr>
        </p:nvSpPr>
        <p:spPr>
          <a:xfrm>
            <a:off x="9531096" y="2324100"/>
            <a:ext cx="2660904" cy="2322576"/>
          </a:xfrm>
          <a:solidFill>
            <a:schemeClr val="accent2"/>
          </a:solidFill>
        </p:spPr>
        <p:txBody>
          <a:bodyPr/>
          <a:lstStyle/>
          <a:p>
            <a:r>
              <a:rPr lang="en-US"/>
              <a:t>Click icon to add picture</a:t>
            </a:r>
            <a:endParaRPr lang="en-US" dirty="0"/>
          </a:p>
        </p:txBody>
      </p:sp>
      <p:sp>
        <p:nvSpPr>
          <p:cNvPr id="16" name="Picture Placeholder 13">
            <a:extLst>
              <a:ext uri="{FF2B5EF4-FFF2-40B4-BE49-F238E27FC236}">
                <a16:creationId xmlns:a16="http://schemas.microsoft.com/office/drawing/2014/main" id="{3BCCF25F-1246-4BAE-BAA2-FB33719CF555}"/>
              </a:ext>
            </a:extLst>
          </p:cNvPr>
          <p:cNvSpPr>
            <a:spLocks noGrp="1"/>
          </p:cNvSpPr>
          <p:nvPr>
            <p:ph type="pic" sz="quarter" idx="15"/>
          </p:nvPr>
        </p:nvSpPr>
        <p:spPr>
          <a:xfrm>
            <a:off x="9531096" y="4535424"/>
            <a:ext cx="2660904" cy="2322576"/>
          </a:xfrm>
          <a:solidFill>
            <a:schemeClr val="accent2"/>
          </a:solidFill>
        </p:spPr>
        <p:txBody>
          <a:bodyPr/>
          <a:lstStyle/>
          <a:p>
            <a:r>
              <a:rPr lang="en-US"/>
              <a:t>Click icon to add picture</a:t>
            </a:r>
            <a:endParaRPr lang="en-US" dirty="0"/>
          </a:p>
        </p:txBody>
      </p:sp>
    </p:spTree>
    <p:extLst>
      <p:ext uri="{BB962C8B-B14F-4D97-AF65-F5344CB8AC3E}">
        <p14:creationId xmlns:p14="http://schemas.microsoft.com/office/powerpoint/2010/main" val="2670542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normAutofit/>
          </a:bodyPr>
          <a:lstStyle>
            <a:lvl1pPr>
              <a:defRPr sz="4400"/>
            </a:lvl1pPr>
          </a:lstStyle>
          <a:p>
            <a:r>
              <a:rPr lang="en-US"/>
              <a:t>Click to edit Master title style</a:t>
            </a:r>
          </a:p>
        </p:txBody>
      </p:sp>
      <p:sp>
        <p:nvSpPr>
          <p:cNvPr id="50" name="Picture Placeholder 49">
            <a:extLst>
              <a:ext uri="{FF2B5EF4-FFF2-40B4-BE49-F238E27FC236}">
                <a16:creationId xmlns:a16="http://schemas.microsoft.com/office/drawing/2014/main" id="{5496CA69-F288-4538-974D-9A68581F4941}"/>
              </a:ext>
            </a:extLst>
          </p:cNvPr>
          <p:cNvSpPr>
            <a:spLocks noGrp="1"/>
          </p:cNvSpPr>
          <p:nvPr>
            <p:ph type="pic" sz="quarter" idx="20"/>
          </p:nvPr>
        </p:nvSpPr>
        <p:spPr>
          <a:xfrm>
            <a:off x="1143000" y="2350008"/>
            <a:ext cx="1965960" cy="1801368"/>
          </a:xfrm>
          <a:solidFill>
            <a:schemeClr val="accent2"/>
          </a:solidFill>
        </p:spPr>
        <p:txBody>
          <a:bodyPr/>
          <a:lstStyle/>
          <a:p>
            <a:r>
              <a:rPr lang="en-US"/>
              <a:t>Click icon to add picture</a:t>
            </a:r>
            <a:endParaRPr lang="en-US" dirty="0"/>
          </a:p>
        </p:txBody>
      </p:sp>
      <p:sp>
        <p:nvSpPr>
          <p:cNvPr id="39" name="Text Placeholder 2">
            <a:extLst>
              <a:ext uri="{FF2B5EF4-FFF2-40B4-BE49-F238E27FC236}">
                <a16:creationId xmlns:a16="http://schemas.microsoft.com/office/drawing/2014/main" id="{1F7CBA7A-8076-4743-AD9E-CB0B2B1D1856}"/>
              </a:ext>
            </a:extLst>
          </p:cNvPr>
          <p:cNvSpPr>
            <a:spLocks noGrp="1"/>
          </p:cNvSpPr>
          <p:nvPr>
            <p:ph type="body" idx="1" hasCustomPrompt="1"/>
          </p:nvPr>
        </p:nvSpPr>
        <p:spPr>
          <a:xfrm>
            <a:off x="1145421" y="4319521"/>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2" name="Text Placeholder 2">
            <a:extLst>
              <a:ext uri="{FF2B5EF4-FFF2-40B4-BE49-F238E27FC236}">
                <a16:creationId xmlns:a16="http://schemas.microsoft.com/office/drawing/2014/main" id="{8B03D9A7-85A7-4570-ADAF-E43C05B52D00}"/>
              </a:ext>
            </a:extLst>
          </p:cNvPr>
          <p:cNvSpPr>
            <a:spLocks noGrp="1"/>
          </p:cNvSpPr>
          <p:nvPr>
            <p:ph type="body" idx="13" hasCustomPrompt="1"/>
          </p:nvPr>
        </p:nvSpPr>
        <p:spPr>
          <a:xfrm>
            <a:off x="1143000" y="4761768"/>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1" name="Picture Placeholder 49">
            <a:extLst>
              <a:ext uri="{FF2B5EF4-FFF2-40B4-BE49-F238E27FC236}">
                <a16:creationId xmlns:a16="http://schemas.microsoft.com/office/drawing/2014/main" id="{ADF2F19D-7D9A-47B3-8711-A71F034693FE}"/>
              </a:ext>
            </a:extLst>
          </p:cNvPr>
          <p:cNvSpPr>
            <a:spLocks noGrp="1"/>
          </p:cNvSpPr>
          <p:nvPr>
            <p:ph type="pic" sz="quarter" idx="21"/>
          </p:nvPr>
        </p:nvSpPr>
        <p:spPr>
          <a:xfrm>
            <a:off x="3784636" y="2350008"/>
            <a:ext cx="1965960" cy="1801368"/>
          </a:xfrm>
          <a:solidFill>
            <a:schemeClr val="accent2"/>
          </a:solidFill>
        </p:spPr>
        <p:txBody>
          <a:bodyPr/>
          <a:lstStyle/>
          <a:p>
            <a:r>
              <a:rPr lang="en-US"/>
              <a:t>Click icon to add picture</a:t>
            </a:r>
            <a:endParaRPr lang="en-US" dirty="0"/>
          </a:p>
        </p:txBody>
      </p:sp>
      <p:sp>
        <p:nvSpPr>
          <p:cNvPr id="43" name="Text Placeholder 2">
            <a:extLst>
              <a:ext uri="{FF2B5EF4-FFF2-40B4-BE49-F238E27FC236}">
                <a16:creationId xmlns:a16="http://schemas.microsoft.com/office/drawing/2014/main" id="{790A904C-841C-438E-BD4B-C18FC28CBD03}"/>
              </a:ext>
            </a:extLst>
          </p:cNvPr>
          <p:cNvSpPr>
            <a:spLocks noGrp="1"/>
          </p:cNvSpPr>
          <p:nvPr>
            <p:ph type="body" idx="14" hasCustomPrompt="1"/>
          </p:nvPr>
        </p:nvSpPr>
        <p:spPr>
          <a:xfrm>
            <a:off x="3789781"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4" name="Text Placeholder 2">
            <a:extLst>
              <a:ext uri="{FF2B5EF4-FFF2-40B4-BE49-F238E27FC236}">
                <a16:creationId xmlns:a16="http://schemas.microsoft.com/office/drawing/2014/main" id="{611759C1-BECA-460C-916A-079B29E05C36}"/>
              </a:ext>
            </a:extLst>
          </p:cNvPr>
          <p:cNvSpPr>
            <a:spLocks noGrp="1"/>
          </p:cNvSpPr>
          <p:nvPr>
            <p:ph type="body" idx="15" hasCustomPrompt="1"/>
          </p:nvPr>
        </p:nvSpPr>
        <p:spPr>
          <a:xfrm>
            <a:off x="3787360"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2" name="Picture Placeholder 49">
            <a:extLst>
              <a:ext uri="{FF2B5EF4-FFF2-40B4-BE49-F238E27FC236}">
                <a16:creationId xmlns:a16="http://schemas.microsoft.com/office/drawing/2014/main" id="{4519A595-9DA0-413B-A1E1-B0F059132DD1}"/>
              </a:ext>
            </a:extLst>
          </p:cNvPr>
          <p:cNvSpPr>
            <a:spLocks noGrp="1"/>
          </p:cNvSpPr>
          <p:nvPr>
            <p:ph type="pic" sz="quarter" idx="22"/>
          </p:nvPr>
        </p:nvSpPr>
        <p:spPr>
          <a:xfrm>
            <a:off x="6437376" y="2350008"/>
            <a:ext cx="1965960" cy="1801368"/>
          </a:xfrm>
          <a:solidFill>
            <a:schemeClr val="accent2"/>
          </a:solidFill>
        </p:spPr>
        <p:txBody>
          <a:bodyPr/>
          <a:lstStyle/>
          <a:p>
            <a:r>
              <a:rPr lang="en-US"/>
              <a:t>Click icon to add picture</a:t>
            </a:r>
            <a:endParaRPr lang="en-US" dirty="0"/>
          </a:p>
        </p:txBody>
      </p:sp>
      <p:sp>
        <p:nvSpPr>
          <p:cNvPr id="45" name="Text Placeholder 2">
            <a:extLst>
              <a:ext uri="{FF2B5EF4-FFF2-40B4-BE49-F238E27FC236}">
                <a16:creationId xmlns:a16="http://schemas.microsoft.com/office/drawing/2014/main" id="{C20274DC-5128-46D8-9229-02288D264936}"/>
              </a:ext>
            </a:extLst>
          </p:cNvPr>
          <p:cNvSpPr>
            <a:spLocks noGrp="1"/>
          </p:cNvSpPr>
          <p:nvPr>
            <p:ph type="body" idx="16" hasCustomPrompt="1"/>
          </p:nvPr>
        </p:nvSpPr>
        <p:spPr>
          <a:xfrm>
            <a:off x="6441406"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6" name="Text Placeholder 2">
            <a:extLst>
              <a:ext uri="{FF2B5EF4-FFF2-40B4-BE49-F238E27FC236}">
                <a16:creationId xmlns:a16="http://schemas.microsoft.com/office/drawing/2014/main" id="{6F92FD73-9CD4-4AB0-8DEF-B9D7B1C5904D}"/>
              </a:ext>
            </a:extLst>
          </p:cNvPr>
          <p:cNvSpPr>
            <a:spLocks noGrp="1"/>
          </p:cNvSpPr>
          <p:nvPr>
            <p:ph type="body" idx="17" hasCustomPrompt="1"/>
          </p:nvPr>
        </p:nvSpPr>
        <p:spPr>
          <a:xfrm>
            <a:off x="6438985"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53" name="Picture Placeholder 49">
            <a:extLst>
              <a:ext uri="{FF2B5EF4-FFF2-40B4-BE49-F238E27FC236}">
                <a16:creationId xmlns:a16="http://schemas.microsoft.com/office/drawing/2014/main" id="{ECF2CB24-2F78-42B5-BEC0-904245F37452}"/>
              </a:ext>
            </a:extLst>
          </p:cNvPr>
          <p:cNvSpPr>
            <a:spLocks noGrp="1"/>
          </p:cNvSpPr>
          <p:nvPr>
            <p:ph type="pic" sz="quarter" idx="23"/>
          </p:nvPr>
        </p:nvSpPr>
        <p:spPr>
          <a:xfrm>
            <a:off x="9089136" y="2350008"/>
            <a:ext cx="1965960" cy="1801368"/>
          </a:xfrm>
          <a:solidFill>
            <a:schemeClr val="accent2"/>
          </a:solidFill>
        </p:spPr>
        <p:txBody>
          <a:bodyPr/>
          <a:lstStyle/>
          <a:p>
            <a:r>
              <a:rPr lang="en-US"/>
              <a:t>Click icon to add picture</a:t>
            </a:r>
            <a:endParaRPr lang="en-US" dirty="0"/>
          </a:p>
        </p:txBody>
      </p:sp>
      <p:sp>
        <p:nvSpPr>
          <p:cNvPr id="47" name="Text Placeholder 2">
            <a:extLst>
              <a:ext uri="{FF2B5EF4-FFF2-40B4-BE49-F238E27FC236}">
                <a16:creationId xmlns:a16="http://schemas.microsoft.com/office/drawing/2014/main" id="{E099301F-F262-4EB4-9AAA-D10A9CF42DCF}"/>
              </a:ext>
            </a:extLst>
          </p:cNvPr>
          <p:cNvSpPr>
            <a:spLocks noGrp="1"/>
          </p:cNvSpPr>
          <p:nvPr>
            <p:ph type="body" idx="18" hasCustomPrompt="1"/>
          </p:nvPr>
        </p:nvSpPr>
        <p:spPr>
          <a:xfrm>
            <a:off x="9090610" y="4319520"/>
            <a:ext cx="1963236" cy="365760"/>
          </a:xfrm>
        </p:spPr>
        <p:txBody>
          <a:bodyPr>
            <a:noAutofit/>
          </a:bodyPr>
          <a:lstStyle>
            <a:lvl1pPr marL="0" indent="0">
              <a:buNone/>
              <a:defRPr sz="2000" b="1">
                <a:solidFill>
                  <a:schemeClr val="tx1">
                    <a:lumMod val="85000"/>
                    <a:lumOff val="15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48" name="Text Placeholder 2">
            <a:extLst>
              <a:ext uri="{FF2B5EF4-FFF2-40B4-BE49-F238E27FC236}">
                <a16:creationId xmlns:a16="http://schemas.microsoft.com/office/drawing/2014/main" id="{BD5BC820-7DAB-4C8E-A7E4-A885BBE9AB8E}"/>
              </a:ext>
            </a:extLst>
          </p:cNvPr>
          <p:cNvSpPr>
            <a:spLocks noGrp="1"/>
          </p:cNvSpPr>
          <p:nvPr>
            <p:ph type="body" idx="19" hasCustomPrompt="1"/>
          </p:nvPr>
        </p:nvSpPr>
        <p:spPr>
          <a:xfrm>
            <a:off x="9088189" y="4761767"/>
            <a:ext cx="1963236" cy="741904"/>
          </a:xfrm>
        </p:spPr>
        <p:txBody>
          <a:bodyPr>
            <a:noAutofit/>
          </a:bodyPr>
          <a:lstStyle>
            <a:lvl1pPr marL="0" indent="0">
              <a:buNone/>
              <a:defRPr sz="2000">
                <a:solidFill>
                  <a:schemeClr val="tx1">
                    <a:lumMod val="50000"/>
                    <a:lumOff val="50000"/>
                  </a:schemeClr>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r>
              <a:rPr lang="en-US" dirty="0"/>
              <a:t>Sample Footer Text</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r>
              <a:rPr lang="en-US"/>
              <a:t>2/7/20XX</a:t>
            </a:r>
            <a:endParaRPr lang="en-US" dirty="0"/>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1728327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Timelin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a:xfrm>
            <a:off x="838200" y="1825625"/>
            <a:ext cx="10692810" cy="4351338"/>
          </a:xfrm>
        </p:spPr>
        <p:txBody>
          <a:bodyPr/>
          <a:lstStyle>
            <a:lvl1pPr>
              <a:lnSpc>
                <a:spcPct val="100000"/>
              </a:lnSpc>
              <a:buNone/>
              <a:defRPr/>
            </a:lvl1pPr>
            <a:lvl2pPr>
              <a:lnSpc>
                <a:spcPct val="100000"/>
              </a:lnSpc>
              <a:buNone/>
              <a:defRPr/>
            </a:lvl2pPr>
            <a:lvl3pPr>
              <a:lnSpc>
                <a:spcPct val="100000"/>
              </a:lnSpc>
              <a:buNone/>
              <a:defRPr/>
            </a:lvl3pPr>
            <a:lvl4pPr>
              <a:lnSpc>
                <a:spcPct val="100000"/>
              </a:lnSpc>
              <a:buNone/>
              <a:defRPr/>
            </a:lvl4pPr>
            <a:lvl5pPr>
              <a:lnSpc>
                <a:spcPct val="100000"/>
              </a:lnSpc>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normAutofit/>
          </a:bodyPr>
          <a:lstStyle>
            <a:lvl1pPr>
              <a:defRPr sz="4400"/>
            </a:lvl1p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r>
              <a:rPr lang="en-US" dirty="0"/>
              <a:t>Sample Footer Text</a:t>
            </a:r>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r>
              <a:rPr lang="en-US"/>
              <a:t>2/7/20XX</a:t>
            </a:r>
            <a:endParaRPr lang="en-US" dirty="0"/>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dirty="0"/>
          </a:p>
        </p:txBody>
      </p:sp>
    </p:spTree>
    <p:extLst>
      <p:ext uri="{BB962C8B-B14F-4D97-AF65-F5344CB8AC3E}">
        <p14:creationId xmlns:p14="http://schemas.microsoft.com/office/powerpoint/2010/main" val="2276218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3119718"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0"/>
            <a:ext cx="903768"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42863" y="5791200"/>
            <a:ext cx="6286501"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8462964" y="5848350"/>
            <a:ext cx="3729036"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11543158" y="1647825"/>
            <a:ext cx="64884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10781554" y="0"/>
            <a:ext cx="1410446"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6529388" y="-4763"/>
            <a:ext cx="5662612"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1143000" y="533401"/>
            <a:ext cx="99060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1143000" y="2009554"/>
            <a:ext cx="99060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7337102" y="6398878"/>
            <a:ext cx="4193908"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r>
              <a:rPr lang="en-US"/>
              <a:t>2/7/20XX</a:t>
            </a:r>
            <a:endParaRPr lang="en-US" dirty="0"/>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54429" y="6398878"/>
            <a:ext cx="4497315" cy="365125"/>
          </a:xfrm>
          <a:prstGeom prst="rect">
            <a:avLst/>
          </a:prstGeom>
        </p:spPr>
        <p:txBody>
          <a:bodyPr vert="horz" lIns="91440" tIns="45720" rIns="91440" bIns="45720" rtlCol="0" anchor="ctr">
            <a:normAutofit/>
          </a:bodyPr>
          <a:lstStyle>
            <a:lvl1pPr algn="l">
              <a:defRPr sz="1200" b="1" spc="30" baseline="0">
                <a:solidFill>
                  <a:schemeClr val="tx2"/>
                </a:solidFill>
                <a:latin typeface="+mj-lt"/>
              </a:defRPr>
            </a:lvl1pPr>
          </a:lstStyle>
          <a:p>
            <a:r>
              <a:rPr lang="en-US" dirty="0"/>
              <a:t>Sample Footer Text</a:t>
            </a:r>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11602477" y="6398878"/>
            <a:ext cx="470887" cy="365125"/>
          </a:xfrm>
          <a:prstGeom prst="rect">
            <a:avLst/>
          </a:prstGeom>
        </p:spPr>
        <p:txBody>
          <a:bodyPr vert="horz" lIns="91440" tIns="45720" rIns="91440" bIns="45720" rtlCol="0" anchor="ctr">
            <a:normAutofit/>
          </a:bodyPr>
          <a:lstStyle>
            <a:lvl1pPr algn="r">
              <a:defRPr sz="1100">
                <a:solidFill>
                  <a:schemeClr val="tx2"/>
                </a:solidFill>
                <a:latin typeface="+mn-lt"/>
              </a:defRPr>
            </a:lvl1pPr>
          </a:lstStyle>
          <a:p>
            <a:fld id="{312CC964-A50B-4C29-B4E4-2C30BB34CCF3}" type="slidenum">
              <a:rPr lang="en-US" smtClean="0"/>
              <a:t>‹#›</a:t>
            </a:fld>
            <a:endParaRPr lang="en-US" dirty="0"/>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86" r:id="rId5"/>
    <p:sldLayoutId id="2147483662" r:id="rId6"/>
    <p:sldLayoutId id="2147483679" r:id="rId7"/>
    <p:sldLayoutId id="2147483682" r:id="rId8"/>
    <p:sldLayoutId id="2147483687" r:id="rId9"/>
    <p:sldLayoutId id="2147483665" r:id="rId10"/>
    <p:sldLayoutId id="2147483683" r:id="rId11"/>
    <p:sldLayoutId id="2147483677" r:id="rId12"/>
    <p:sldLayoutId id="2147483678" r:id="rId13"/>
    <p:sldLayoutId id="2147483684" r:id="rId14"/>
    <p:sldLayoutId id="2147483661" r:id="rId15"/>
    <p:sldLayoutId id="2147483663" r:id="rId16"/>
    <p:sldLayoutId id="2147483664" r:id="rId17"/>
    <p:sldLayoutId id="2147483666" r:id="rId18"/>
    <p:sldLayoutId id="2147483667" r:id="rId19"/>
    <p:sldLayoutId id="2147483685" r:id="rId20"/>
    <p:sldLayoutId id="2147483668" r:id="rId21"/>
    <p:sldLayoutId id="2147483669" r:id="rId22"/>
  </p:sldLayoutIdLst>
  <p:hf hdr="0" dt="0"/>
  <p:txStyles>
    <p:titleStyle>
      <a:lvl1pPr algn="l" defTabSz="914400" rtl="0" eaLnBrk="1" latinLnBrk="0" hangingPunct="1">
        <a:lnSpc>
          <a:spcPct val="90000"/>
        </a:lnSpc>
        <a:spcBef>
          <a:spcPct val="0"/>
        </a:spcBef>
        <a:buNone/>
        <a:defRPr sz="3200" i="1" kern="1200" cap="all" baseline="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4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SzPct val="80000"/>
        <a:buFont typeface="Arial" panose="020B0604020202020204" pitchFamily="34" charset="0"/>
        <a:buChar char="•"/>
        <a:defRPr sz="20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buSzPct val="80000"/>
        <a:buFont typeface="Arial" panose="020B0604020202020204" pitchFamily="34" charset="0"/>
        <a:buChar char="•"/>
        <a:defRPr sz="18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buSzPct val="80000"/>
        <a:buFont typeface="Arial" panose="020B0604020202020204" pitchFamily="34" charset="0"/>
        <a:buChar char="•"/>
        <a:defRPr sz="16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336">
          <p15:clr>
            <a:srgbClr val="F26B43"/>
          </p15:clr>
        </p15:guide>
        <p15:guide id="4" orient="horz" pos="3984">
          <p15:clr>
            <a:srgbClr val="F26B43"/>
          </p15:clr>
        </p15:guide>
        <p15:guide id="5" pos="336">
          <p15:clr>
            <a:srgbClr val="F26B43"/>
          </p15:clr>
        </p15:guide>
        <p15:guide id="6" pos="7344">
          <p15:clr>
            <a:srgbClr val="F26B43"/>
          </p15:clr>
        </p15:guide>
        <p15:guide id="7" pos="720">
          <p15:clr>
            <a:srgbClr val="F26B43"/>
          </p15:clr>
        </p15:guide>
        <p15:guide id="8" pos="69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5" Type="http://schemas.openxmlformats.org/officeDocument/2006/relationships/image" Target="../media/image5.jpe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low angle view of buildings in a city">
            <a:extLst>
              <a:ext uri="{FF2B5EF4-FFF2-40B4-BE49-F238E27FC236}">
                <a16:creationId xmlns:a16="http://schemas.microsoft.com/office/drawing/2014/main" id="{3CF2725B-8BAD-4651-8A3F-80E7338713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3238500" y="0"/>
            <a:ext cx="8953500" cy="6858000"/>
          </a:xfrm>
        </p:spPr>
      </p:pic>
      <p:sp>
        <p:nvSpPr>
          <p:cNvPr id="2" name="Title 1">
            <a:extLst>
              <a:ext uri="{FF2B5EF4-FFF2-40B4-BE49-F238E27FC236}">
                <a16:creationId xmlns:a16="http://schemas.microsoft.com/office/drawing/2014/main" id="{D9B36C10-A9EA-414E-B3D3-09BAD9FA950D}"/>
              </a:ext>
            </a:extLst>
          </p:cNvPr>
          <p:cNvSpPr>
            <a:spLocks noGrp="1"/>
          </p:cNvSpPr>
          <p:nvPr>
            <p:ph type="title"/>
          </p:nvPr>
        </p:nvSpPr>
        <p:spPr>
          <a:xfrm>
            <a:off x="215897" y="1042707"/>
            <a:ext cx="3860803" cy="3150159"/>
          </a:xfrm>
        </p:spPr>
        <p:txBody>
          <a:bodyPr>
            <a:normAutofit/>
          </a:bodyPr>
          <a:lstStyle/>
          <a:p>
            <a:r>
              <a:rPr lang="en-US" b="1" dirty="0">
                <a:solidFill>
                  <a:schemeClr val="tx1"/>
                </a:solidFill>
              </a:rPr>
              <a:t>Building Codes and Code Enforcement</a:t>
            </a:r>
          </a:p>
        </p:txBody>
      </p:sp>
      <p:sp>
        <p:nvSpPr>
          <p:cNvPr id="3" name="Subtitle 2">
            <a:extLst>
              <a:ext uri="{FF2B5EF4-FFF2-40B4-BE49-F238E27FC236}">
                <a16:creationId xmlns:a16="http://schemas.microsoft.com/office/drawing/2014/main" id="{0A140D27-0E15-4434-A8B8-FC32761449B0}"/>
              </a:ext>
            </a:extLst>
          </p:cNvPr>
          <p:cNvSpPr>
            <a:spLocks noGrp="1"/>
          </p:cNvSpPr>
          <p:nvPr>
            <p:ph type="body" sz="quarter" idx="14"/>
          </p:nvPr>
        </p:nvSpPr>
        <p:spPr>
          <a:xfrm>
            <a:off x="397667" y="2645052"/>
            <a:ext cx="3497262" cy="1801812"/>
          </a:xfrm>
        </p:spPr>
        <p:txBody>
          <a:bodyPr>
            <a:normAutofit/>
          </a:bodyPr>
          <a:lstStyle/>
          <a:p>
            <a:r>
              <a:rPr lang="en-US" sz="3200" b="1" dirty="0">
                <a:solidFill>
                  <a:schemeClr val="tx1"/>
                </a:solidFill>
              </a:rPr>
              <a:t>Importance of Quality</a:t>
            </a:r>
          </a:p>
        </p:txBody>
      </p:sp>
    </p:spTree>
    <p:extLst>
      <p:ext uri="{BB962C8B-B14F-4D97-AF65-F5344CB8AC3E}">
        <p14:creationId xmlns:p14="http://schemas.microsoft.com/office/powerpoint/2010/main" val="170963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0F79-3FD5-488F-EA67-9A51CDEF5F6F}"/>
              </a:ext>
            </a:extLst>
          </p:cNvPr>
          <p:cNvSpPr>
            <a:spLocks noGrp="1"/>
          </p:cNvSpPr>
          <p:nvPr>
            <p:ph type="title"/>
          </p:nvPr>
        </p:nvSpPr>
        <p:spPr>
          <a:xfrm>
            <a:off x="680484" y="675167"/>
            <a:ext cx="8281451" cy="1140933"/>
          </a:xfrm>
        </p:spPr>
        <p:txBody>
          <a:bodyPr/>
          <a:lstStyle/>
          <a:p>
            <a:r>
              <a:rPr kumimoji="0" lang="en-US" sz="2800" b="1" i="1" u="none" strike="noStrike" kern="1200" cap="all" spc="0" normalizeH="0" baseline="0" noProof="0" dirty="0">
                <a:ln>
                  <a:noFill/>
                </a:ln>
                <a:solidFill>
                  <a:srgbClr val="001E2E"/>
                </a:solidFill>
                <a:effectLst/>
                <a:uLnTx/>
                <a:uFillTx/>
                <a:latin typeface="Walbaum Display Light"/>
                <a:ea typeface="+mj-ea"/>
                <a:cs typeface="+mj-cs"/>
              </a:rPr>
              <a:t>Building Codes and Code Enforcement - Importance of Quality</a:t>
            </a:r>
            <a:endParaRPr lang="en-US" dirty="0"/>
          </a:p>
        </p:txBody>
      </p:sp>
      <p:sp>
        <p:nvSpPr>
          <p:cNvPr id="3" name="Content Placeholder 2">
            <a:extLst>
              <a:ext uri="{FF2B5EF4-FFF2-40B4-BE49-F238E27FC236}">
                <a16:creationId xmlns:a16="http://schemas.microsoft.com/office/drawing/2014/main" id="{B8E7FE1B-0615-E28D-F334-E39E10961D13}"/>
              </a:ext>
            </a:extLst>
          </p:cNvPr>
          <p:cNvSpPr>
            <a:spLocks noGrp="1"/>
          </p:cNvSpPr>
          <p:nvPr>
            <p:ph idx="1"/>
          </p:nvPr>
        </p:nvSpPr>
        <p:spPr>
          <a:xfrm>
            <a:off x="680484" y="2203763"/>
            <a:ext cx="10785313" cy="4654237"/>
          </a:xfrm>
        </p:spPr>
        <p:txBody>
          <a:bodyPr>
            <a:norm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Better code enforcement opens the door to the insurance industry which increases the ability of property owners to protect their investments.</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Insurance companies set their rates based on the management of risk involved.  If a country has poor to no code enforcement activities, the insurance companies cannot rely on standardized benchmarks for construction performance that should be provided by governmental oversight. </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Without performance benchmarks, countries are not extended the insurance opportunities provided to the industrialized nations.</a:t>
            </a:r>
          </a:p>
          <a:p>
            <a:endParaRPr lang="en-US" dirty="0"/>
          </a:p>
        </p:txBody>
      </p:sp>
      <p:sp>
        <p:nvSpPr>
          <p:cNvPr id="4" name="Footer Placeholder 3">
            <a:extLst>
              <a:ext uri="{FF2B5EF4-FFF2-40B4-BE49-F238E27FC236}">
                <a16:creationId xmlns:a16="http://schemas.microsoft.com/office/drawing/2014/main" id="{AB744967-60C3-15BE-4325-638D9506CA5F}"/>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7936ED66-B037-AB2D-0621-95490917C187}"/>
              </a:ext>
            </a:extLst>
          </p:cNvPr>
          <p:cNvSpPr>
            <a:spLocks noGrp="1"/>
          </p:cNvSpPr>
          <p:nvPr>
            <p:ph type="pic" sz="quarter" idx="13"/>
          </p:nvPr>
        </p:nvSpPr>
        <p:spPr>
          <a:xfrm flipH="1">
            <a:off x="12191999" y="0"/>
            <a:ext cx="45719" cy="3429000"/>
          </a:xfrm>
        </p:spPr>
        <p:txBody>
          <a:bodyPr/>
          <a:lstStyle/>
          <a:p>
            <a:endParaRPr lang="en-US"/>
          </a:p>
        </p:txBody>
      </p:sp>
      <p:sp>
        <p:nvSpPr>
          <p:cNvPr id="6" name="Picture Placeholder 5">
            <a:extLst>
              <a:ext uri="{FF2B5EF4-FFF2-40B4-BE49-F238E27FC236}">
                <a16:creationId xmlns:a16="http://schemas.microsoft.com/office/drawing/2014/main" id="{CDF9D431-5AE4-F9FB-BBDA-BEA148090FA9}"/>
              </a:ext>
            </a:extLst>
          </p:cNvPr>
          <p:cNvSpPr>
            <a:spLocks noGrp="1"/>
          </p:cNvSpPr>
          <p:nvPr>
            <p:ph type="pic" sz="quarter" idx="14"/>
          </p:nvPr>
        </p:nvSpPr>
        <p:spPr>
          <a:xfrm flipH="1">
            <a:off x="12191999" y="3383280"/>
            <a:ext cx="45719" cy="3474720"/>
          </a:xfrm>
        </p:spPr>
        <p:txBody>
          <a:bodyPr/>
          <a:lstStyle/>
          <a:p>
            <a:endParaRPr lang="en-US"/>
          </a:p>
        </p:txBody>
      </p:sp>
      <p:sp>
        <p:nvSpPr>
          <p:cNvPr id="7" name="Slide Number Placeholder 6">
            <a:extLst>
              <a:ext uri="{FF2B5EF4-FFF2-40B4-BE49-F238E27FC236}">
                <a16:creationId xmlns:a16="http://schemas.microsoft.com/office/drawing/2014/main" id="{52D3DA85-EEAD-23BE-8AEC-C0EE73CB7846}"/>
              </a:ext>
            </a:extLst>
          </p:cNvPr>
          <p:cNvSpPr>
            <a:spLocks noGrp="1"/>
          </p:cNvSpPr>
          <p:nvPr>
            <p:ph type="sldNum" sz="quarter" idx="12"/>
          </p:nvPr>
        </p:nvSpPr>
        <p:spPr/>
        <p:txBody>
          <a:bodyPr/>
          <a:lstStyle/>
          <a:p>
            <a:fld id="{312CC964-A50B-4C29-B4E4-2C30BB34CCF3}" type="slidenum">
              <a:rPr lang="en-US" smtClean="0"/>
              <a:t>10</a:t>
            </a:fld>
            <a:endParaRPr lang="en-US" dirty="0"/>
          </a:p>
        </p:txBody>
      </p:sp>
    </p:spTree>
    <p:extLst>
      <p:ext uri="{BB962C8B-B14F-4D97-AF65-F5344CB8AC3E}">
        <p14:creationId xmlns:p14="http://schemas.microsoft.com/office/powerpoint/2010/main" val="1718891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56955-CE4A-370A-0018-C3AA393E2E3A}"/>
              </a:ext>
            </a:extLst>
          </p:cNvPr>
          <p:cNvSpPr>
            <a:spLocks noGrp="1"/>
          </p:cNvSpPr>
          <p:nvPr>
            <p:ph type="title"/>
          </p:nvPr>
        </p:nvSpPr>
        <p:spPr>
          <a:xfrm>
            <a:off x="680484" y="675167"/>
            <a:ext cx="8281451" cy="1013933"/>
          </a:xfrm>
        </p:spPr>
        <p:txBody>
          <a:bodyPr/>
          <a:lstStyle/>
          <a:p>
            <a:r>
              <a:rPr kumimoji="0" lang="en-US" sz="2800" b="1" i="1" u="none" strike="noStrike" kern="1200" cap="all" spc="0" normalizeH="0" baseline="0" noProof="0" dirty="0">
                <a:ln>
                  <a:noFill/>
                </a:ln>
                <a:solidFill>
                  <a:srgbClr val="001E2E"/>
                </a:solidFill>
                <a:effectLst/>
                <a:uLnTx/>
                <a:uFillTx/>
                <a:latin typeface="Walbaum Display Light"/>
                <a:ea typeface="+mj-ea"/>
                <a:cs typeface="+mj-cs"/>
              </a:rPr>
              <a:t>Building Codes and Code Enforcement - Importance of Quality</a:t>
            </a:r>
            <a:endParaRPr lang="en-US" dirty="0"/>
          </a:p>
        </p:txBody>
      </p:sp>
      <p:sp>
        <p:nvSpPr>
          <p:cNvPr id="3" name="Content Placeholder 2">
            <a:extLst>
              <a:ext uri="{FF2B5EF4-FFF2-40B4-BE49-F238E27FC236}">
                <a16:creationId xmlns:a16="http://schemas.microsoft.com/office/drawing/2014/main" id="{995405D1-7B18-7D4C-625E-E51C8B15F3FC}"/>
              </a:ext>
            </a:extLst>
          </p:cNvPr>
          <p:cNvSpPr>
            <a:spLocks noGrp="1"/>
          </p:cNvSpPr>
          <p:nvPr>
            <p:ph idx="1"/>
          </p:nvPr>
        </p:nvSpPr>
        <p:spPr>
          <a:xfrm>
            <a:off x="680483" y="1689100"/>
            <a:ext cx="10983197" cy="4641537"/>
          </a:xfrm>
        </p:spPr>
        <p:txBody>
          <a:bodyPr>
            <a:norm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The presence of insurable buildings, and a verifiable code enforcement program creates the opportunity for advancing investments from economic development institutions i.e.: World Bank, International Development Banks, and Foundations.   These institutions and others have a well-established history of investing in programs that serve humanity.  </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Increased code enforcement that improves the quality of construction, dovetails into many of the existing funded programs designed to improve the quality of life.  As such, most of the current programs would benefit from increased building code activities</a:t>
            </a:r>
            <a:endParaRPr lang="en-US" sz="2800" dirty="0"/>
          </a:p>
        </p:txBody>
      </p:sp>
      <p:sp>
        <p:nvSpPr>
          <p:cNvPr id="4" name="Footer Placeholder 3">
            <a:extLst>
              <a:ext uri="{FF2B5EF4-FFF2-40B4-BE49-F238E27FC236}">
                <a16:creationId xmlns:a16="http://schemas.microsoft.com/office/drawing/2014/main" id="{4B063D99-0DEF-E455-CAB9-2AD50983EAB3}"/>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152E6273-305E-0CC0-308B-E4D9C62E9A72}"/>
              </a:ext>
            </a:extLst>
          </p:cNvPr>
          <p:cNvSpPr>
            <a:spLocks noGrp="1"/>
          </p:cNvSpPr>
          <p:nvPr>
            <p:ph type="pic" sz="quarter" idx="13"/>
          </p:nvPr>
        </p:nvSpPr>
        <p:spPr>
          <a:xfrm flipH="1">
            <a:off x="12191999" y="0"/>
            <a:ext cx="45719" cy="3429000"/>
          </a:xfrm>
        </p:spPr>
        <p:txBody>
          <a:bodyPr/>
          <a:lstStyle/>
          <a:p>
            <a:endParaRPr lang="en-US"/>
          </a:p>
        </p:txBody>
      </p:sp>
      <p:sp>
        <p:nvSpPr>
          <p:cNvPr id="6" name="Picture Placeholder 5">
            <a:extLst>
              <a:ext uri="{FF2B5EF4-FFF2-40B4-BE49-F238E27FC236}">
                <a16:creationId xmlns:a16="http://schemas.microsoft.com/office/drawing/2014/main" id="{6C9B2989-1056-96AF-A9D0-D414C0EC91C9}"/>
              </a:ext>
            </a:extLst>
          </p:cNvPr>
          <p:cNvSpPr>
            <a:spLocks noGrp="1"/>
          </p:cNvSpPr>
          <p:nvPr>
            <p:ph type="pic" sz="quarter" idx="14"/>
          </p:nvPr>
        </p:nvSpPr>
        <p:spPr>
          <a:xfrm flipH="1">
            <a:off x="12191999" y="3383280"/>
            <a:ext cx="45719" cy="3474720"/>
          </a:xfrm>
        </p:spPr>
        <p:txBody>
          <a:bodyPr/>
          <a:lstStyle/>
          <a:p>
            <a:endParaRPr lang="en-US" dirty="0"/>
          </a:p>
        </p:txBody>
      </p:sp>
      <p:sp>
        <p:nvSpPr>
          <p:cNvPr id="7" name="Slide Number Placeholder 6">
            <a:extLst>
              <a:ext uri="{FF2B5EF4-FFF2-40B4-BE49-F238E27FC236}">
                <a16:creationId xmlns:a16="http://schemas.microsoft.com/office/drawing/2014/main" id="{532984B5-9455-2C54-80B4-D61437FDD881}"/>
              </a:ext>
            </a:extLst>
          </p:cNvPr>
          <p:cNvSpPr>
            <a:spLocks noGrp="1"/>
          </p:cNvSpPr>
          <p:nvPr>
            <p:ph type="sldNum" sz="quarter" idx="12"/>
          </p:nvPr>
        </p:nvSpPr>
        <p:spPr/>
        <p:txBody>
          <a:bodyPr/>
          <a:lstStyle/>
          <a:p>
            <a:fld id="{312CC964-A50B-4C29-B4E4-2C30BB34CCF3}" type="slidenum">
              <a:rPr lang="en-US" smtClean="0"/>
              <a:t>11</a:t>
            </a:fld>
            <a:endParaRPr lang="en-US" dirty="0"/>
          </a:p>
        </p:txBody>
      </p:sp>
    </p:spTree>
    <p:extLst>
      <p:ext uri="{BB962C8B-B14F-4D97-AF65-F5344CB8AC3E}">
        <p14:creationId xmlns:p14="http://schemas.microsoft.com/office/powerpoint/2010/main" val="2042306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4D77D-29BE-C482-7F74-49927E3C964B}"/>
              </a:ext>
            </a:extLst>
          </p:cNvPr>
          <p:cNvSpPr>
            <a:spLocks noGrp="1"/>
          </p:cNvSpPr>
          <p:nvPr>
            <p:ph type="title"/>
          </p:nvPr>
        </p:nvSpPr>
        <p:spPr>
          <a:xfrm>
            <a:off x="680484" y="675167"/>
            <a:ext cx="8281451" cy="925033"/>
          </a:xfrm>
        </p:spPr>
        <p:txBody>
          <a:bodyPr/>
          <a:lstStyle/>
          <a:p>
            <a:r>
              <a:rPr kumimoji="0" lang="en-US" sz="2800" b="1" i="1" u="none" strike="noStrike" kern="1200" cap="all" spc="0" normalizeH="0" baseline="0" noProof="0" dirty="0">
                <a:ln>
                  <a:noFill/>
                </a:ln>
                <a:solidFill>
                  <a:srgbClr val="001E2E"/>
                </a:solidFill>
                <a:effectLst/>
                <a:uLnTx/>
                <a:uFillTx/>
                <a:latin typeface="Walbaum Display Light"/>
                <a:ea typeface="+mj-ea"/>
                <a:cs typeface="+mj-cs"/>
              </a:rPr>
              <a:t>Building Codes and Code Enforcement - Importance of Quality</a:t>
            </a:r>
            <a:endParaRPr lang="en-US" dirty="0"/>
          </a:p>
        </p:txBody>
      </p:sp>
      <p:sp>
        <p:nvSpPr>
          <p:cNvPr id="3" name="Content Placeholder 2">
            <a:extLst>
              <a:ext uri="{FF2B5EF4-FFF2-40B4-BE49-F238E27FC236}">
                <a16:creationId xmlns:a16="http://schemas.microsoft.com/office/drawing/2014/main" id="{3E7B3B2E-FF76-7095-105F-EAA7683B9137}"/>
              </a:ext>
            </a:extLst>
          </p:cNvPr>
          <p:cNvSpPr>
            <a:spLocks noGrp="1"/>
          </p:cNvSpPr>
          <p:nvPr>
            <p:ph idx="1"/>
          </p:nvPr>
        </p:nvSpPr>
        <p:spPr>
          <a:xfrm>
            <a:off x="680484" y="1600200"/>
            <a:ext cx="10831032" cy="4730437"/>
          </a:xfrm>
        </p:spPr>
        <p:txBody>
          <a:bodyPr/>
          <a:lstStyle/>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standard of living increases for the citizens of nations which adopt better code enforcement practices. </a:t>
            </a:r>
          </a:p>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Without a quality enforcement program, many of the quality-of-life aspects will not be achieved, or if achieved, will be short lived subject to the next natural disaster event.</a:t>
            </a:r>
          </a:p>
          <a:p>
            <a:pPr marL="0" marR="0">
              <a:lnSpc>
                <a:spcPct val="107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Footer Placeholder 3">
            <a:extLst>
              <a:ext uri="{FF2B5EF4-FFF2-40B4-BE49-F238E27FC236}">
                <a16:creationId xmlns:a16="http://schemas.microsoft.com/office/drawing/2014/main" id="{EE05CFC9-07BE-9B0B-3728-EC5B653983F2}"/>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0D604E17-8AED-A2E6-0633-A678DA22E971}"/>
              </a:ext>
            </a:extLst>
          </p:cNvPr>
          <p:cNvSpPr>
            <a:spLocks noGrp="1"/>
          </p:cNvSpPr>
          <p:nvPr>
            <p:ph type="pic" sz="quarter" idx="13"/>
          </p:nvPr>
        </p:nvSpPr>
        <p:spPr>
          <a:xfrm flipH="1">
            <a:off x="12192000" y="0"/>
            <a:ext cx="88900" cy="3429000"/>
          </a:xfrm>
        </p:spPr>
        <p:txBody>
          <a:bodyPr/>
          <a:lstStyle/>
          <a:p>
            <a:endParaRPr lang="en-US"/>
          </a:p>
        </p:txBody>
      </p:sp>
      <p:sp>
        <p:nvSpPr>
          <p:cNvPr id="6" name="Picture Placeholder 5">
            <a:extLst>
              <a:ext uri="{FF2B5EF4-FFF2-40B4-BE49-F238E27FC236}">
                <a16:creationId xmlns:a16="http://schemas.microsoft.com/office/drawing/2014/main" id="{5F4E00E7-98B1-BD68-7F4D-47C8A51F4067}"/>
              </a:ext>
            </a:extLst>
          </p:cNvPr>
          <p:cNvSpPr>
            <a:spLocks noGrp="1"/>
          </p:cNvSpPr>
          <p:nvPr>
            <p:ph type="pic" sz="quarter" idx="14"/>
          </p:nvPr>
        </p:nvSpPr>
        <p:spPr>
          <a:xfrm flipH="1">
            <a:off x="12191999" y="3383280"/>
            <a:ext cx="45719" cy="3474720"/>
          </a:xfrm>
        </p:spPr>
        <p:txBody>
          <a:bodyPr/>
          <a:lstStyle/>
          <a:p>
            <a:endParaRPr lang="en-US" dirty="0"/>
          </a:p>
        </p:txBody>
      </p:sp>
      <p:sp>
        <p:nvSpPr>
          <p:cNvPr id="7" name="Slide Number Placeholder 6">
            <a:extLst>
              <a:ext uri="{FF2B5EF4-FFF2-40B4-BE49-F238E27FC236}">
                <a16:creationId xmlns:a16="http://schemas.microsoft.com/office/drawing/2014/main" id="{3135CE40-5633-4669-BC52-5AD939237D3B}"/>
              </a:ext>
            </a:extLst>
          </p:cNvPr>
          <p:cNvSpPr>
            <a:spLocks noGrp="1"/>
          </p:cNvSpPr>
          <p:nvPr>
            <p:ph type="sldNum" sz="quarter" idx="12"/>
          </p:nvPr>
        </p:nvSpPr>
        <p:spPr/>
        <p:txBody>
          <a:bodyPr/>
          <a:lstStyle/>
          <a:p>
            <a:fld id="{312CC964-A50B-4C29-B4E4-2C30BB34CCF3}" type="slidenum">
              <a:rPr lang="en-US" smtClean="0"/>
              <a:t>12</a:t>
            </a:fld>
            <a:endParaRPr lang="en-US" dirty="0"/>
          </a:p>
        </p:txBody>
      </p:sp>
    </p:spTree>
    <p:extLst>
      <p:ext uri="{BB962C8B-B14F-4D97-AF65-F5344CB8AC3E}">
        <p14:creationId xmlns:p14="http://schemas.microsoft.com/office/powerpoint/2010/main" val="112807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E2E09-3A82-4E32-88E3-59E694EFE546}"/>
              </a:ext>
            </a:extLst>
          </p:cNvPr>
          <p:cNvSpPr>
            <a:spLocks noGrp="1"/>
          </p:cNvSpPr>
          <p:nvPr>
            <p:ph type="title"/>
          </p:nvPr>
        </p:nvSpPr>
        <p:spPr>
          <a:xfrm>
            <a:off x="1143001" y="533400"/>
            <a:ext cx="5496636" cy="1685898"/>
          </a:xfrm>
        </p:spPr>
        <p:txBody>
          <a:bodyPr/>
          <a:lstStyle/>
          <a:p>
            <a:r>
              <a:rPr lang="en-US" b="1" dirty="0"/>
              <a:t>Summary</a:t>
            </a:r>
          </a:p>
        </p:txBody>
      </p:sp>
      <p:sp>
        <p:nvSpPr>
          <p:cNvPr id="3" name="Content Placeholder 2">
            <a:extLst>
              <a:ext uri="{FF2B5EF4-FFF2-40B4-BE49-F238E27FC236}">
                <a16:creationId xmlns:a16="http://schemas.microsoft.com/office/drawing/2014/main" id="{9925E272-AF60-4462-95A9-115739F781AE}"/>
              </a:ext>
            </a:extLst>
          </p:cNvPr>
          <p:cNvSpPr>
            <a:spLocks noGrp="1"/>
          </p:cNvSpPr>
          <p:nvPr>
            <p:ph idx="1"/>
          </p:nvPr>
        </p:nvSpPr>
        <p:spPr>
          <a:xfrm>
            <a:off x="1143001" y="2229347"/>
            <a:ext cx="5496636" cy="3821743"/>
          </a:xfrm>
        </p:spPr>
        <p:txBody>
          <a:bodyPr>
            <a:normAutofit fontScale="92500" lnSpcReduction="10000"/>
          </a:bodyPr>
          <a:lstStyle/>
          <a:p>
            <a:r>
              <a:rPr lang="en-US" sz="2800" dirty="0"/>
              <a:t>Quality building codes are necessary for the safe, resilient, and sustainable advancement of our civilization.</a:t>
            </a:r>
          </a:p>
          <a:p>
            <a:endParaRPr lang="en-US" sz="2800" dirty="0"/>
          </a:p>
          <a:p>
            <a:r>
              <a:rPr lang="en-US" sz="2800" dirty="0"/>
              <a:t>A quality code enforcement program is essential to achieve the above goals.</a:t>
            </a:r>
          </a:p>
          <a:p>
            <a:r>
              <a:rPr lang="en-US" sz="2800" dirty="0"/>
              <a:t>Without it, the regulatory documents collect dust on a shelf and  become  merely wishful thinking.</a:t>
            </a:r>
          </a:p>
          <a:p>
            <a:endParaRPr lang="en-US" dirty="0"/>
          </a:p>
          <a:p>
            <a:endParaRPr lang="en-US" dirty="0"/>
          </a:p>
          <a:p>
            <a:endParaRPr lang="en-US" dirty="0"/>
          </a:p>
        </p:txBody>
      </p:sp>
      <p:sp>
        <p:nvSpPr>
          <p:cNvPr id="17" name="Footer Placeholder 16">
            <a:extLst>
              <a:ext uri="{FF2B5EF4-FFF2-40B4-BE49-F238E27FC236}">
                <a16:creationId xmlns:a16="http://schemas.microsoft.com/office/drawing/2014/main" id="{A372FF69-5317-4BE5-B218-0E85D7FE0FB1}"/>
              </a:ext>
            </a:extLst>
          </p:cNvPr>
          <p:cNvSpPr>
            <a:spLocks noGrp="1"/>
          </p:cNvSpPr>
          <p:nvPr>
            <p:ph type="ftr" sz="quarter" idx="11"/>
          </p:nvPr>
        </p:nvSpPr>
        <p:spPr>
          <a:xfrm>
            <a:off x="154429" y="6398878"/>
            <a:ext cx="4497315" cy="365125"/>
          </a:xfrm>
        </p:spPr>
        <p:txBody>
          <a:bodyPr/>
          <a:lstStyle/>
          <a:p>
            <a:r>
              <a:rPr lang="en-US" dirty="0"/>
              <a:t>Sample Footer Text</a:t>
            </a:r>
          </a:p>
        </p:txBody>
      </p:sp>
      <p:pic>
        <p:nvPicPr>
          <p:cNvPr id="68" name="Picture Placeholder 67" descr="View of city buildings over the water">
            <a:extLst>
              <a:ext uri="{FF2B5EF4-FFF2-40B4-BE49-F238E27FC236}">
                <a16:creationId xmlns:a16="http://schemas.microsoft.com/office/drawing/2014/main" id="{C700B77F-91C5-4642-9ABF-EA81F3CF6916}"/>
              </a:ext>
            </a:extLst>
          </p:cNvPr>
          <p:cNvPicPr>
            <a:picLocks noGrp="1" noChangeAspect="1"/>
          </p:cNvPicPr>
          <p:nvPr>
            <p:ph type="pic" sz="quarter" idx="14"/>
          </p:nvPr>
        </p:nvPicPr>
        <p:blipFill rotWithShape="1">
          <a:blip r:embed="rId2">
            <a:extLst>
              <a:ext uri="{28A0092B-C50C-407E-A947-70E740481C1C}">
                <a14:useLocalDpi xmlns:a14="http://schemas.microsoft.com/office/drawing/2010/main"/>
              </a:ext>
            </a:extLst>
          </a:blip>
          <a:srcRect/>
          <a:stretch/>
        </p:blipFill>
        <p:spPr>
          <a:xfrm>
            <a:off x="7186070" y="0"/>
            <a:ext cx="2463897" cy="3429000"/>
          </a:xfrm>
        </p:spPr>
      </p:pic>
      <p:pic>
        <p:nvPicPr>
          <p:cNvPr id="72" name="Picture Placeholder 71" descr="A picture containing blue glass buildings with reflection">
            <a:extLst>
              <a:ext uri="{FF2B5EF4-FFF2-40B4-BE49-F238E27FC236}">
                <a16:creationId xmlns:a16="http://schemas.microsoft.com/office/drawing/2014/main" id="{781FD203-6B96-4232-92C2-850AD4DA0F7D}"/>
              </a:ext>
            </a:extLst>
          </p:cNvPr>
          <p:cNvPicPr>
            <a:picLocks noGrp="1" noChangeAspect="1"/>
          </p:cNvPicPr>
          <p:nvPr>
            <p:ph type="pic" sz="quarter" idx="13"/>
          </p:nvPr>
        </p:nvPicPr>
        <p:blipFill rotWithShape="1">
          <a:blip r:embed="rId3">
            <a:extLst>
              <a:ext uri="{28A0092B-C50C-407E-A947-70E740481C1C}">
                <a14:useLocalDpi xmlns:a14="http://schemas.microsoft.com/office/drawing/2010/main"/>
              </a:ext>
            </a:extLst>
          </a:blip>
          <a:srcRect/>
          <a:stretch/>
        </p:blipFill>
        <p:spPr>
          <a:xfrm>
            <a:off x="9649155" y="0"/>
            <a:ext cx="2539797" cy="3429000"/>
          </a:xfrm>
        </p:spPr>
      </p:pic>
      <p:pic>
        <p:nvPicPr>
          <p:cNvPr id="74" name="Picture Placeholder 73" descr="Aerial view of city buildings at sunset">
            <a:extLst>
              <a:ext uri="{FF2B5EF4-FFF2-40B4-BE49-F238E27FC236}">
                <a16:creationId xmlns:a16="http://schemas.microsoft.com/office/drawing/2014/main" id="{A84AF2F7-9744-4960-8C3C-77190198196B}"/>
              </a:ext>
            </a:extLst>
          </p:cNvPr>
          <p:cNvPicPr>
            <a:picLocks noGrp="1" noChangeAspect="1"/>
          </p:cNvPicPr>
          <p:nvPr>
            <p:ph type="pic" sz="quarter" idx="16"/>
          </p:nvPr>
        </p:nvPicPr>
        <p:blipFill rotWithShape="1">
          <a:blip r:embed="rId4">
            <a:extLst>
              <a:ext uri="{28A0092B-C50C-407E-A947-70E740481C1C}">
                <a14:useLocalDpi xmlns:a14="http://schemas.microsoft.com/office/drawing/2010/main"/>
              </a:ext>
            </a:extLst>
          </a:blip>
          <a:srcRect/>
          <a:stretch/>
        </p:blipFill>
        <p:spPr>
          <a:xfrm>
            <a:off x="7186070" y="3383280"/>
            <a:ext cx="2463897" cy="3474720"/>
          </a:xfrm>
        </p:spPr>
      </p:pic>
      <p:pic>
        <p:nvPicPr>
          <p:cNvPr id="78" name="Picture Placeholder 77" descr="View of city buildings over the water from a track">
            <a:extLst>
              <a:ext uri="{FF2B5EF4-FFF2-40B4-BE49-F238E27FC236}">
                <a16:creationId xmlns:a16="http://schemas.microsoft.com/office/drawing/2014/main" id="{D76BFBCE-A55E-4F19-9A0A-78307FDBE964}"/>
              </a:ext>
            </a:extLst>
          </p:cNvPr>
          <p:cNvPicPr>
            <a:picLocks noGrp="1" noChangeAspect="1"/>
          </p:cNvPicPr>
          <p:nvPr>
            <p:ph type="pic" sz="quarter" idx="15"/>
          </p:nvPr>
        </p:nvPicPr>
        <p:blipFill rotWithShape="1">
          <a:blip r:embed="rId5">
            <a:extLst>
              <a:ext uri="{28A0092B-C50C-407E-A947-70E740481C1C}">
                <a14:useLocalDpi xmlns:a14="http://schemas.microsoft.com/office/drawing/2010/main"/>
              </a:ext>
            </a:extLst>
          </a:blip>
          <a:srcRect/>
          <a:stretch/>
        </p:blipFill>
        <p:spPr>
          <a:xfrm>
            <a:off x="9649155" y="3383280"/>
            <a:ext cx="2539797" cy="3474720"/>
          </a:xfrm>
        </p:spPr>
      </p:pic>
      <p:sp>
        <p:nvSpPr>
          <p:cNvPr id="18" name="Slide Number Placeholder 17">
            <a:extLst>
              <a:ext uri="{FF2B5EF4-FFF2-40B4-BE49-F238E27FC236}">
                <a16:creationId xmlns:a16="http://schemas.microsoft.com/office/drawing/2014/main" id="{70961BC8-7B79-40B2-B578-4EB512140BBB}"/>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13</a:t>
            </a:fld>
            <a:endParaRPr lang="en-US" dirty="0"/>
          </a:p>
        </p:txBody>
      </p:sp>
    </p:spTree>
    <p:extLst>
      <p:ext uri="{BB962C8B-B14F-4D97-AF65-F5344CB8AC3E}">
        <p14:creationId xmlns:p14="http://schemas.microsoft.com/office/powerpoint/2010/main" val="3495264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2718-615D-445E-861C-ADF040C4B2A4}"/>
              </a:ext>
            </a:extLst>
          </p:cNvPr>
          <p:cNvSpPr>
            <a:spLocks noGrp="1"/>
          </p:cNvSpPr>
          <p:nvPr>
            <p:ph type="title"/>
          </p:nvPr>
        </p:nvSpPr>
        <p:spPr>
          <a:xfrm>
            <a:off x="5146159" y="685800"/>
            <a:ext cx="6238688" cy="1382233"/>
          </a:xfrm>
        </p:spPr>
        <p:txBody>
          <a:bodyPr/>
          <a:lstStyle/>
          <a:p>
            <a:r>
              <a:rPr lang="en-US" b="1" dirty="0"/>
              <a:t>Thank you</a:t>
            </a:r>
          </a:p>
        </p:txBody>
      </p:sp>
      <p:pic>
        <p:nvPicPr>
          <p:cNvPr id="6" name="Picture Placeholder 5" descr="A view of a bridge from below">
            <a:extLst>
              <a:ext uri="{FF2B5EF4-FFF2-40B4-BE49-F238E27FC236}">
                <a16:creationId xmlns:a16="http://schemas.microsoft.com/office/drawing/2014/main" id="{610B39E1-AAA7-4199-8B7C-D12DD364E6D7}"/>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a:ext>
            </a:extLst>
          </a:blip>
          <a:srcRect/>
          <a:stretch/>
        </p:blipFill>
        <p:spPr>
          <a:xfrm>
            <a:off x="0" y="-7444"/>
            <a:ext cx="4966447" cy="6846394"/>
          </a:xfrm>
        </p:spPr>
      </p:pic>
      <p:sp>
        <p:nvSpPr>
          <p:cNvPr id="35" name="Footer Placeholder 2">
            <a:extLst>
              <a:ext uri="{FF2B5EF4-FFF2-40B4-BE49-F238E27FC236}">
                <a16:creationId xmlns:a16="http://schemas.microsoft.com/office/drawing/2014/main" id="{B7DBC9F7-37C7-4A2D-ACBC-EBDA35886D84}"/>
              </a:ext>
            </a:extLst>
          </p:cNvPr>
          <p:cNvSpPr>
            <a:spLocks noGrp="1"/>
          </p:cNvSpPr>
          <p:nvPr>
            <p:ph type="ftr" sz="quarter" idx="11"/>
          </p:nvPr>
        </p:nvSpPr>
        <p:spPr>
          <a:xfrm>
            <a:off x="154429" y="6398878"/>
            <a:ext cx="4497315" cy="365125"/>
          </a:xfrm>
        </p:spPr>
        <p:txBody>
          <a:bodyPr/>
          <a:lstStyle>
            <a:lvl1pPr>
              <a:defRPr>
                <a:solidFill>
                  <a:schemeClr val="bg1"/>
                </a:solidFill>
              </a:defRPr>
            </a:lvl1pPr>
          </a:lstStyle>
          <a:p>
            <a:r>
              <a:rPr lang="en-US" dirty="0"/>
              <a:t>Sample Footer Text</a:t>
            </a:r>
          </a:p>
        </p:txBody>
      </p:sp>
      <p:sp>
        <p:nvSpPr>
          <p:cNvPr id="3" name="Content Placeholder 2">
            <a:extLst>
              <a:ext uri="{FF2B5EF4-FFF2-40B4-BE49-F238E27FC236}">
                <a16:creationId xmlns:a16="http://schemas.microsoft.com/office/drawing/2014/main" id="{7137E6E0-B242-46D9-ABE6-B318CABC4509}"/>
              </a:ext>
            </a:extLst>
          </p:cNvPr>
          <p:cNvSpPr>
            <a:spLocks noGrp="1"/>
          </p:cNvSpPr>
          <p:nvPr>
            <p:ph idx="1"/>
          </p:nvPr>
        </p:nvSpPr>
        <p:spPr>
          <a:xfrm>
            <a:off x="5146158" y="2301949"/>
            <a:ext cx="6238687" cy="4022650"/>
          </a:xfrm>
        </p:spPr>
        <p:txBody>
          <a:bodyPr>
            <a:normAutofit/>
          </a:bodyPr>
          <a:lstStyle/>
          <a:p>
            <a:r>
              <a:rPr lang="en-US" sz="2800" b="1" dirty="0"/>
              <a:t>MAJED DABDOUB</a:t>
            </a:r>
          </a:p>
          <a:p>
            <a:r>
              <a:rPr lang="en-US" sz="2800" b="1" dirty="0"/>
              <a:t>MAJED @DABDOUB.NET</a:t>
            </a:r>
          </a:p>
          <a:p>
            <a:r>
              <a:rPr lang="en-US" sz="2800" b="1" dirty="0"/>
              <a:t>CELL NUMBER 	1 513 604 3277</a:t>
            </a:r>
          </a:p>
        </p:txBody>
      </p:sp>
      <p:sp>
        <p:nvSpPr>
          <p:cNvPr id="9" name="Slide Number Placeholder 8">
            <a:extLst>
              <a:ext uri="{FF2B5EF4-FFF2-40B4-BE49-F238E27FC236}">
                <a16:creationId xmlns:a16="http://schemas.microsoft.com/office/drawing/2014/main" id="{219C547C-C2F1-493E-9B64-E089F9DBC6A3}"/>
              </a:ext>
            </a:extLst>
          </p:cNvPr>
          <p:cNvSpPr>
            <a:spLocks noGrp="1"/>
          </p:cNvSpPr>
          <p:nvPr>
            <p:ph type="sldNum" sz="quarter" idx="12"/>
          </p:nvPr>
        </p:nvSpPr>
        <p:spPr>
          <a:xfrm>
            <a:off x="11602477" y="6398878"/>
            <a:ext cx="470887" cy="365125"/>
          </a:xfrm>
        </p:spPr>
        <p:txBody>
          <a:bodyPr/>
          <a:lstStyle/>
          <a:p>
            <a:fld id="{312CC964-A50B-4C29-B4E4-2C30BB34CCF3}" type="slidenum">
              <a:rPr lang="en-US" smtClean="0"/>
              <a:pPr/>
              <a:t>14</a:t>
            </a:fld>
            <a:endParaRPr lang="en-US" dirty="0"/>
          </a:p>
        </p:txBody>
      </p:sp>
    </p:spTree>
    <p:extLst>
      <p:ext uri="{BB962C8B-B14F-4D97-AF65-F5344CB8AC3E}">
        <p14:creationId xmlns:p14="http://schemas.microsoft.com/office/powerpoint/2010/main" val="304307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B3767-3F07-FBF1-CE1A-B03CF558BCD4}"/>
              </a:ext>
            </a:extLst>
          </p:cNvPr>
          <p:cNvSpPr>
            <a:spLocks noGrp="1"/>
          </p:cNvSpPr>
          <p:nvPr>
            <p:ph type="title"/>
          </p:nvPr>
        </p:nvSpPr>
        <p:spPr>
          <a:xfrm>
            <a:off x="680484" y="675167"/>
            <a:ext cx="8850611" cy="899643"/>
          </a:xfrm>
        </p:spPr>
        <p:txBody>
          <a:bodyPr>
            <a:normAutofit fontScale="90000"/>
          </a:bodyPr>
          <a:lstStyle/>
          <a:p>
            <a:r>
              <a:rPr lang="en-US" sz="3100" b="1" dirty="0"/>
              <a:t>Building Codes and Code Enforcement - Importance of Quality</a:t>
            </a:r>
            <a:br>
              <a:rPr lang="en-US" dirty="0"/>
            </a:br>
            <a:endParaRPr lang="en-US" dirty="0"/>
          </a:p>
        </p:txBody>
      </p:sp>
      <p:sp>
        <p:nvSpPr>
          <p:cNvPr id="3" name="Content Placeholder 2">
            <a:extLst>
              <a:ext uri="{FF2B5EF4-FFF2-40B4-BE49-F238E27FC236}">
                <a16:creationId xmlns:a16="http://schemas.microsoft.com/office/drawing/2014/main" id="{7E08308E-9441-C5A8-550B-0523DAC6E8E2}"/>
              </a:ext>
            </a:extLst>
          </p:cNvPr>
          <p:cNvSpPr>
            <a:spLocks noGrp="1"/>
          </p:cNvSpPr>
          <p:nvPr>
            <p:ph idx="1"/>
          </p:nvPr>
        </p:nvSpPr>
        <p:spPr>
          <a:xfrm flipH="1">
            <a:off x="546100" y="1574810"/>
            <a:ext cx="11252200" cy="4178290"/>
          </a:xfrm>
        </p:spPr>
        <p:txBody>
          <a:bodyPr>
            <a:normAutofit/>
          </a:bodyPr>
          <a:lstStyle/>
          <a:p>
            <a:r>
              <a:rPr lang="en-US" sz="3200" dirty="0"/>
              <a:t>The advancement of technology has led to larger, more complex buildings.</a:t>
            </a:r>
          </a:p>
          <a:p>
            <a:endParaRPr lang="en-US" sz="3200" dirty="0"/>
          </a:p>
          <a:p>
            <a:r>
              <a:rPr lang="en-US" sz="3200" dirty="0"/>
              <a:t>The ability to positively impact building safety has become significantly more complex, encompassing all aspects of spatial design and construction. </a:t>
            </a:r>
          </a:p>
        </p:txBody>
      </p:sp>
      <p:sp>
        <p:nvSpPr>
          <p:cNvPr id="4" name="Footer Placeholder 3">
            <a:extLst>
              <a:ext uri="{FF2B5EF4-FFF2-40B4-BE49-F238E27FC236}">
                <a16:creationId xmlns:a16="http://schemas.microsoft.com/office/drawing/2014/main" id="{FE4EA06C-3C7D-71F5-0199-81F02C215BD6}"/>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1D70D67F-E4C3-BC39-4121-EF9F3B73E1CA}"/>
              </a:ext>
            </a:extLst>
          </p:cNvPr>
          <p:cNvSpPr>
            <a:spLocks noGrp="1"/>
          </p:cNvSpPr>
          <p:nvPr>
            <p:ph type="pic" sz="quarter" idx="13"/>
          </p:nvPr>
        </p:nvSpPr>
        <p:spPr>
          <a:xfrm flipH="1">
            <a:off x="12191999" y="0"/>
            <a:ext cx="45719" cy="3429000"/>
          </a:xfrm>
        </p:spPr>
        <p:txBody>
          <a:bodyPr/>
          <a:lstStyle/>
          <a:p>
            <a:endParaRPr lang="en-US" dirty="0"/>
          </a:p>
        </p:txBody>
      </p:sp>
      <p:sp>
        <p:nvSpPr>
          <p:cNvPr id="6" name="Picture Placeholder 5">
            <a:extLst>
              <a:ext uri="{FF2B5EF4-FFF2-40B4-BE49-F238E27FC236}">
                <a16:creationId xmlns:a16="http://schemas.microsoft.com/office/drawing/2014/main" id="{ADA23478-88BD-67F1-1671-093FF24E4C5C}"/>
              </a:ext>
            </a:extLst>
          </p:cNvPr>
          <p:cNvSpPr>
            <a:spLocks noGrp="1"/>
          </p:cNvSpPr>
          <p:nvPr>
            <p:ph type="pic" sz="quarter" idx="14"/>
          </p:nvPr>
        </p:nvSpPr>
        <p:spPr>
          <a:xfrm>
            <a:off x="12190474" y="3429000"/>
            <a:ext cx="45719" cy="3474720"/>
          </a:xfrm>
        </p:spPr>
        <p:txBody>
          <a:bodyPr/>
          <a:lstStyle/>
          <a:p>
            <a:endParaRPr lang="en-US" dirty="0"/>
          </a:p>
        </p:txBody>
      </p:sp>
      <p:sp>
        <p:nvSpPr>
          <p:cNvPr id="7" name="Slide Number Placeholder 6">
            <a:extLst>
              <a:ext uri="{FF2B5EF4-FFF2-40B4-BE49-F238E27FC236}">
                <a16:creationId xmlns:a16="http://schemas.microsoft.com/office/drawing/2014/main" id="{DA553883-38C6-9C0A-B68F-BBCC98C99721}"/>
              </a:ext>
            </a:extLst>
          </p:cNvPr>
          <p:cNvSpPr>
            <a:spLocks noGrp="1"/>
          </p:cNvSpPr>
          <p:nvPr>
            <p:ph type="sldNum" sz="quarter" idx="12"/>
          </p:nvPr>
        </p:nvSpPr>
        <p:spPr/>
        <p:txBody>
          <a:bodyPr/>
          <a:lstStyle/>
          <a:p>
            <a:fld id="{312CC964-A50B-4C29-B4E4-2C30BB34CCF3}" type="slidenum">
              <a:rPr lang="en-US" smtClean="0"/>
              <a:t>2</a:t>
            </a:fld>
            <a:endParaRPr lang="en-US" dirty="0"/>
          </a:p>
        </p:txBody>
      </p:sp>
    </p:spTree>
    <p:extLst>
      <p:ext uri="{BB962C8B-B14F-4D97-AF65-F5344CB8AC3E}">
        <p14:creationId xmlns:p14="http://schemas.microsoft.com/office/powerpoint/2010/main" val="56555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C135D-EE65-3317-CDE3-887ACF02B6BD}"/>
              </a:ext>
            </a:extLst>
          </p:cNvPr>
          <p:cNvSpPr>
            <a:spLocks noGrp="1"/>
          </p:cNvSpPr>
          <p:nvPr>
            <p:ph type="title"/>
          </p:nvPr>
        </p:nvSpPr>
        <p:spPr>
          <a:xfrm>
            <a:off x="680484" y="675167"/>
            <a:ext cx="8281451" cy="1064733"/>
          </a:xfrm>
        </p:spPr>
        <p:txBody>
          <a:bodyPr/>
          <a:lstStyle/>
          <a:p>
            <a:r>
              <a:rPr kumimoji="0" lang="en-US" sz="2800" b="1" i="1" u="none" strike="noStrike" kern="1200" cap="all" spc="0" normalizeH="0" baseline="0" noProof="0" dirty="0">
                <a:ln>
                  <a:noFill/>
                </a:ln>
                <a:solidFill>
                  <a:srgbClr val="001E2E"/>
                </a:solidFill>
                <a:effectLst/>
                <a:uLnTx/>
                <a:uFillTx/>
                <a:latin typeface="Walbaum Display Light"/>
                <a:ea typeface="+mj-ea"/>
                <a:cs typeface="+mj-cs"/>
              </a:rPr>
              <a:t>Building Codes and Code Enforcement - Importance of Quality</a:t>
            </a:r>
            <a:endParaRPr lang="en-US" dirty="0"/>
          </a:p>
        </p:txBody>
      </p:sp>
      <p:sp>
        <p:nvSpPr>
          <p:cNvPr id="3" name="Content Placeholder 2">
            <a:extLst>
              <a:ext uri="{FF2B5EF4-FFF2-40B4-BE49-F238E27FC236}">
                <a16:creationId xmlns:a16="http://schemas.microsoft.com/office/drawing/2014/main" id="{1DE7332A-4366-0DFF-B8DC-B010A030F395}"/>
              </a:ext>
            </a:extLst>
          </p:cNvPr>
          <p:cNvSpPr>
            <a:spLocks noGrp="1"/>
          </p:cNvSpPr>
          <p:nvPr>
            <p:ph idx="1"/>
          </p:nvPr>
        </p:nvSpPr>
        <p:spPr>
          <a:xfrm>
            <a:off x="586261" y="1714500"/>
            <a:ext cx="11016216" cy="4559300"/>
          </a:xfrm>
        </p:spPr>
        <p:txBody>
          <a:bodyPr>
            <a:noAutofit/>
          </a:bodyPr>
          <a:lstStyle/>
          <a:p>
            <a:r>
              <a:rPr lang="en-US" sz="2800" dirty="0"/>
              <a:t>The primary intent of a building code is to control the design, construction, use, occupancy, and maintenance of buildings.</a:t>
            </a:r>
          </a:p>
          <a:p>
            <a:r>
              <a:rPr lang="en-US" sz="2800" dirty="0"/>
              <a:t>Typically, codes are written in a manner to reduce risks to life and property,.</a:t>
            </a:r>
          </a:p>
          <a:p>
            <a:endParaRPr lang="en-US" sz="2800" dirty="0"/>
          </a:p>
          <a:p>
            <a:r>
              <a:rPr lang="en-US" sz="2800" dirty="0"/>
              <a:t>The growth of regulations follows the expansion of urban areas more than rural areas.</a:t>
            </a:r>
          </a:p>
          <a:p>
            <a:r>
              <a:rPr lang="en-US" sz="2800" dirty="0"/>
              <a:t>There is no substitute for contemporary, well-written set of building regulations.</a:t>
            </a:r>
          </a:p>
        </p:txBody>
      </p:sp>
      <p:sp>
        <p:nvSpPr>
          <p:cNvPr id="4" name="Footer Placeholder 3">
            <a:extLst>
              <a:ext uri="{FF2B5EF4-FFF2-40B4-BE49-F238E27FC236}">
                <a16:creationId xmlns:a16="http://schemas.microsoft.com/office/drawing/2014/main" id="{E7A3D56F-6101-133D-5671-DEF8B342B138}"/>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4EF33F16-F57D-C466-C160-12DD759046D5}"/>
              </a:ext>
            </a:extLst>
          </p:cNvPr>
          <p:cNvSpPr>
            <a:spLocks noGrp="1"/>
          </p:cNvSpPr>
          <p:nvPr>
            <p:ph type="pic" sz="quarter" idx="13"/>
          </p:nvPr>
        </p:nvSpPr>
        <p:spPr>
          <a:xfrm flipH="1">
            <a:off x="12191999" y="0"/>
            <a:ext cx="45719" cy="3429000"/>
          </a:xfrm>
        </p:spPr>
        <p:txBody>
          <a:bodyPr/>
          <a:lstStyle/>
          <a:p>
            <a:endParaRPr lang="en-US"/>
          </a:p>
        </p:txBody>
      </p:sp>
      <p:sp>
        <p:nvSpPr>
          <p:cNvPr id="6" name="Picture Placeholder 5">
            <a:extLst>
              <a:ext uri="{FF2B5EF4-FFF2-40B4-BE49-F238E27FC236}">
                <a16:creationId xmlns:a16="http://schemas.microsoft.com/office/drawing/2014/main" id="{24B7D1C6-78BD-478D-0B05-5AD9159826FF}"/>
              </a:ext>
            </a:extLst>
          </p:cNvPr>
          <p:cNvSpPr>
            <a:spLocks noGrp="1"/>
          </p:cNvSpPr>
          <p:nvPr>
            <p:ph type="pic" sz="quarter" idx="14"/>
          </p:nvPr>
        </p:nvSpPr>
        <p:spPr>
          <a:xfrm flipH="1">
            <a:off x="12191999" y="3383280"/>
            <a:ext cx="45719" cy="3474720"/>
          </a:xfrm>
        </p:spPr>
        <p:txBody>
          <a:bodyPr/>
          <a:lstStyle/>
          <a:p>
            <a:endParaRPr lang="en-US"/>
          </a:p>
        </p:txBody>
      </p:sp>
      <p:sp>
        <p:nvSpPr>
          <p:cNvPr id="7" name="Slide Number Placeholder 6">
            <a:extLst>
              <a:ext uri="{FF2B5EF4-FFF2-40B4-BE49-F238E27FC236}">
                <a16:creationId xmlns:a16="http://schemas.microsoft.com/office/drawing/2014/main" id="{0B749F82-6822-6F88-9430-1812586090C0}"/>
              </a:ext>
            </a:extLst>
          </p:cNvPr>
          <p:cNvSpPr>
            <a:spLocks noGrp="1"/>
          </p:cNvSpPr>
          <p:nvPr>
            <p:ph type="sldNum" sz="quarter" idx="12"/>
          </p:nvPr>
        </p:nvSpPr>
        <p:spPr/>
        <p:txBody>
          <a:bodyPr/>
          <a:lstStyle/>
          <a:p>
            <a:fld id="{312CC964-A50B-4C29-B4E4-2C30BB34CCF3}" type="slidenum">
              <a:rPr lang="en-US" smtClean="0"/>
              <a:t>3</a:t>
            </a:fld>
            <a:endParaRPr lang="en-US" dirty="0"/>
          </a:p>
        </p:txBody>
      </p:sp>
    </p:spTree>
    <p:extLst>
      <p:ext uri="{BB962C8B-B14F-4D97-AF65-F5344CB8AC3E}">
        <p14:creationId xmlns:p14="http://schemas.microsoft.com/office/powerpoint/2010/main" val="635243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FBDD-0248-A752-4DEE-D4ADFA09E246}"/>
              </a:ext>
            </a:extLst>
          </p:cNvPr>
          <p:cNvSpPr>
            <a:spLocks noGrp="1"/>
          </p:cNvSpPr>
          <p:nvPr>
            <p:ph type="title"/>
          </p:nvPr>
        </p:nvSpPr>
        <p:spPr>
          <a:xfrm>
            <a:off x="406760" y="268767"/>
            <a:ext cx="8666715" cy="963133"/>
          </a:xfrm>
        </p:spPr>
        <p:txBody>
          <a:bodyPr>
            <a:normAutofit/>
          </a:bodyPr>
          <a:lstStyle/>
          <a:p>
            <a:r>
              <a:rPr lang="en-US" sz="2800" b="1" dirty="0"/>
              <a:t>Building Codes and Code Enforcement - Importance of Quality</a:t>
            </a:r>
          </a:p>
        </p:txBody>
      </p:sp>
      <p:sp>
        <p:nvSpPr>
          <p:cNvPr id="3" name="Content Placeholder 2">
            <a:extLst>
              <a:ext uri="{FF2B5EF4-FFF2-40B4-BE49-F238E27FC236}">
                <a16:creationId xmlns:a16="http://schemas.microsoft.com/office/drawing/2014/main" id="{DFAA51CA-C49F-45CA-DC10-6D9779436231}"/>
              </a:ext>
            </a:extLst>
          </p:cNvPr>
          <p:cNvSpPr>
            <a:spLocks noGrp="1"/>
          </p:cNvSpPr>
          <p:nvPr>
            <p:ph idx="1"/>
          </p:nvPr>
        </p:nvSpPr>
        <p:spPr>
          <a:xfrm>
            <a:off x="406760" y="2405380"/>
            <a:ext cx="11023240" cy="3030220"/>
          </a:xfrm>
        </p:spPr>
        <p:txBody>
          <a:bodyPr>
            <a:noAutofit/>
          </a:bodyPr>
          <a:lstStyle/>
          <a:p>
            <a:r>
              <a:rPr lang="en-US" sz="2800" dirty="0"/>
              <a:t>The current situation regarding building codes and  building code enforcement varies dramatically throughout the world.  </a:t>
            </a:r>
          </a:p>
          <a:p>
            <a:r>
              <a:rPr lang="en-US" sz="2800" dirty="0"/>
              <a:t>As might be expected, the industrialized nations lead the world in systematic code enforcement and the utilization of updated, contemporary building codes. </a:t>
            </a:r>
          </a:p>
          <a:p>
            <a:r>
              <a:rPr lang="en-US" sz="2800" dirty="0"/>
              <a:t> The remainder of the world experiences a varying reduction in the level of code enforcement activities. This differential runs the gambit from out-of-date code documents, poor code enforcement techniques, to no code enforcement of any kind.</a:t>
            </a:r>
          </a:p>
        </p:txBody>
      </p:sp>
      <p:sp>
        <p:nvSpPr>
          <p:cNvPr id="4" name="Footer Placeholder 3">
            <a:extLst>
              <a:ext uri="{FF2B5EF4-FFF2-40B4-BE49-F238E27FC236}">
                <a16:creationId xmlns:a16="http://schemas.microsoft.com/office/drawing/2014/main" id="{F7255714-13E9-4937-483B-921DC4A6897C}"/>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FDF58DE4-5A2B-249B-B1C4-48CA7BB0AD9A}"/>
              </a:ext>
            </a:extLst>
          </p:cNvPr>
          <p:cNvSpPr>
            <a:spLocks noGrp="1"/>
          </p:cNvSpPr>
          <p:nvPr>
            <p:ph type="pic" sz="quarter" idx="13"/>
          </p:nvPr>
        </p:nvSpPr>
        <p:spPr>
          <a:xfrm flipH="1">
            <a:off x="12191999" y="0"/>
            <a:ext cx="45719" cy="3429000"/>
          </a:xfrm>
        </p:spPr>
        <p:txBody>
          <a:bodyPr/>
          <a:lstStyle/>
          <a:p>
            <a:endParaRPr lang="en-US"/>
          </a:p>
        </p:txBody>
      </p:sp>
      <p:sp>
        <p:nvSpPr>
          <p:cNvPr id="6" name="Picture Placeholder 5">
            <a:extLst>
              <a:ext uri="{FF2B5EF4-FFF2-40B4-BE49-F238E27FC236}">
                <a16:creationId xmlns:a16="http://schemas.microsoft.com/office/drawing/2014/main" id="{DE924D89-D5F7-165F-F4B0-0E1D58E93243}"/>
              </a:ext>
            </a:extLst>
          </p:cNvPr>
          <p:cNvSpPr>
            <a:spLocks noGrp="1"/>
          </p:cNvSpPr>
          <p:nvPr>
            <p:ph type="pic" sz="quarter" idx="14"/>
          </p:nvPr>
        </p:nvSpPr>
        <p:spPr>
          <a:xfrm>
            <a:off x="12146280" y="3383280"/>
            <a:ext cx="45719" cy="3474720"/>
          </a:xfrm>
        </p:spPr>
        <p:txBody>
          <a:bodyPr/>
          <a:lstStyle/>
          <a:p>
            <a:endParaRPr lang="en-US"/>
          </a:p>
        </p:txBody>
      </p:sp>
      <p:sp>
        <p:nvSpPr>
          <p:cNvPr id="7" name="Slide Number Placeholder 6">
            <a:extLst>
              <a:ext uri="{FF2B5EF4-FFF2-40B4-BE49-F238E27FC236}">
                <a16:creationId xmlns:a16="http://schemas.microsoft.com/office/drawing/2014/main" id="{D659AD2A-EAAB-CE99-95A8-CF941E8B1978}"/>
              </a:ext>
            </a:extLst>
          </p:cNvPr>
          <p:cNvSpPr>
            <a:spLocks noGrp="1"/>
          </p:cNvSpPr>
          <p:nvPr>
            <p:ph type="sldNum" sz="quarter" idx="12"/>
          </p:nvPr>
        </p:nvSpPr>
        <p:spPr/>
        <p:txBody>
          <a:bodyPr/>
          <a:lstStyle/>
          <a:p>
            <a:fld id="{312CC964-A50B-4C29-B4E4-2C30BB34CCF3}" type="slidenum">
              <a:rPr lang="en-US" smtClean="0"/>
              <a:t>4</a:t>
            </a:fld>
            <a:endParaRPr lang="en-US" dirty="0"/>
          </a:p>
        </p:txBody>
      </p:sp>
    </p:spTree>
    <p:extLst>
      <p:ext uri="{BB962C8B-B14F-4D97-AF65-F5344CB8AC3E}">
        <p14:creationId xmlns:p14="http://schemas.microsoft.com/office/powerpoint/2010/main" val="4059884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F4DB3-F90E-55B0-09F3-8D3E6AE13B5F}"/>
              </a:ext>
            </a:extLst>
          </p:cNvPr>
          <p:cNvSpPr>
            <a:spLocks noGrp="1"/>
          </p:cNvSpPr>
          <p:nvPr>
            <p:ph type="title"/>
          </p:nvPr>
        </p:nvSpPr>
        <p:spPr>
          <a:xfrm>
            <a:off x="680484" y="675167"/>
            <a:ext cx="8403135" cy="1115533"/>
          </a:xfrm>
        </p:spPr>
        <p:txBody>
          <a:bodyPr>
            <a:normAutofit/>
          </a:bodyPr>
          <a:lstStyle/>
          <a:p>
            <a:r>
              <a:rPr lang="en-US" sz="2800" b="1" dirty="0"/>
              <a:t>Building Codes and Code Enforcement - Importance of Quality</a:t>
            </a:r>
          </a:p>
        </p:txBody>
      </p:sp>
      <p:sp>
        <p:nvSpPr>
          <p:cNvPr id="3" name="Content Placeholder 2">
            <a:extLst>
              <a:ext uri="{FF2B5EF4-FFF2-40B4-BE49-F238E27FC236}">
                <a16:creationId xmlns:a16="http://schemas.microsoft.com/office/drawing/2014/main" id="{328EADF1-E235-CF12-18B7-8814D4DF3EAE}"/>
              </a:ext>
            </a:extLst>
          </p:cNvPr>
          <p:cNvSpPr>
            <a:spLocks noGrp="1"/>
          </p:cNvSpPr>
          <p:nvPr>
            <p:ph idx="1"/>
          </p:nvPr>
        </p:nvSpPr>
        <p:spPr>
          <a:xfrm>
            <a:off x="558800" y="1536700"/>
            <a:ext cx="10807700" cy="4793937"/>
          </a:xfrm>
        </p:spPr>
        <p:txBody>
          <a:bodyPr/>
          <a:lstStyle/>
          <a:p>
            <a:r>
              <a:rPr lang="en-US" sz="2800" dirty="0"/>
              <a:t>The detrimental impact of natural and man-made disasters has been well documented by multiple agencies around the globe.</a:t>
            </a:r>
          </a:p>
          <a:p>
            <a:endParaRPr lang="en-US" sz="2800" dirty="0"/>
          </a:p>
          <a:p>
            <a:r>
              <a:rPr lang="en-US" sz="2800" dirty="0"/>
              <a:t>  Cause and effect studies have been produced noting</a:t>
            </a:r>
          </a:p>
          <a:p>
            <a:r>
              <a:rPr lang="en-US" sz="2800" dirty="0"/>
              <a:t>		 the expansion of the population</a:t>
            </a:r>
          </a:p>
          <a:p>
            <a:r>
              <a:rPr lang="en-US" sz="2800" dirty="0"/>
              <a:t>		 the increasing settlements in low-lying areas</a:t>
            </a:r>
          </a:p>
          <a:p>
            <a:r>
              <a:rPr lang="en-US" sz="2800" dirty="0"/>
              <a:t>		 lack of building materials,</a:t>
            </a:r>
          </a:p>
          <a:p>
            <a:r>
              <a:rPr lang="en-US" sz="2800" dirty="0"/>
              <a:t>		 a lack of funds to support adequate disaster prevention programs. </a:t>
            </a:r>
          </a:p>
          <a:p>
            <a:endParaRPr lang="en-US" dirty="0"/>
          </a:p>
        </p:txBody>
      </p:sp>
      <p:sp>
        <p:nvSpPr>
          <p:cNvPr id="4" name="Footer Placeholder 3">
            <a:extLst>
              <a:ext uri="{FF2B5EF4-FFF2-40B4-BE49-F238E27FC236}">
                <a16:creationId xmlns:a16="http://schemas.microsoft.com/office/drawing/2014/main" id="{98945BDE-2D99-BA0F-ED72-5C04B0197DBC}"/>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DB7B39E7-FED9-0C86-978E-CF8DE2197C36}"/>
              </a:ext>
            </a:extLst>
          </p:cNvPr>
          <p:cNvSpPr>
            <a:spLocks noGrp="1"/>
          </p:cNvSpPr>
          <p:nvPr>
            <p:ph type="pic" sz="quarter" idx="13"/>
          </p:nvPr>
        </p:nvSpPr>
        <p:spPr>
          <a:xfrm flipH="1">
            <a:off x="12191999" y="0"/>
            <a:ext cx="45719" cy="3429000"/>
          </a:xfrm>
        </p:spPr>
        <p:txBody>
          <a:bodyPr/>
          <a:lstStyle/>
          <a:p>
            <a:endParaRPr lang="en-US"/>
          </a:p>
        </p:txBody>
      </p:sp>
      <p:sp>
        <p:nvSpPr>
          <p:cNvPr id="6" name="Picture Placeholder 5">
            <a:extLst>
              <a:ext uri="{FF2B5EF4-FFF2-40B4-BE49-F238E27FC236}">
                <a16:creationId xmlns:a16="http://schemas.microsoft.com/office/drawing/2014/main" id="{8F2ABFB0-5C38-6636-D0C5-7A274C0A8E7E}"/>
              </a:ext>
            </a:extLst>
          </p:cNvPr>
          <p:cNvSpPr>
            <a:spLocks noGrp="1"/>
          </p:cNvSpPr>
          <p:nvPr>
            <p:ph type="pic" sz="quarter" idx="14"/>
          </p:nvPr>
        </p:nvSpPr>
        <p:spPr>
          <a:xfrm flipH="1">
            <a:off x="12191999" y="3383280"/>
            <a:ext cx="45719" cy="3474720"/>
          </a:xfrm>
        </p:spPr>
        <p:txBody>
          <a:bodyPr/>
          <a:lstStyle/>
          <a:p>
            <a:endParaRPr lang="en-US"/>
          </a:p>
        </p:txBody>
      </p:sp>
      <p:sp>
        <p:nvSpPr>
          <p:cNvPr id="7" name="Slide Number Placeholder 6">
            <a:extLst>
              <a:ext uri="{FF2B5EF4-FFF2-40B4-BE49-F238E27FC236}">
                <a16:creationId xmlns:a16="http://schemas.microsoft.com/office/drawing/2014/main" id="{EFF590EF-3795-9028-DAD6-C2FE3BA84C1B}"/>
              </a:ext>
            </a:extLst>
          </p:cNvPr>
          <p:cNvSpPr>
            <a:spLocks noGrp="1"/>
          </p:cNvSpPr>
          <p:nvPr>
            <p:ph type="sldNum" sz="quarter" idx="12"/>
          </p:nvPr>
        </p:nvSpPr>
        <p:spPr/>
        <p:txBody>
          <a:bodyPr/>
          <a:lstStyle/>
          <a:p>
            <a:fld id="{312CC964-A50B-4C29-B4E4-2C30BB34CCF3}" type="slidenum">
              <a:rPr lang="en-US" smtClean="0"/>
              <a:t>5</a:t>
            </a:fld>
            <a:endParaRPr lang="en-US" dirty="0"/>
          </a:p>
        </p:txBody>
      </p:sp>
    </p:spTree>
    <p:extLst>
      <p:ext uri="{BB962C8B-B14F-4D97-AF65-F5344CB8AC3E}">
        <p14:creationId xmlns:p14="http://schemas.microsoft.com/office/powerpoint/2010/main" val="2899902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E3C97-D373-738C-291C-AD16F081319D}"/>
              </a:ext>
            </a:extLst>
          </p:cNvPr>
          <p:cNvSpPr>
            <a:spLocks noGrp="1"/>
          </p:cNvSpPr>
          <p:nvPr>
            <p:ph type="title"/>
          </p:nvPr>
        </p:nvSpPr>
        <p:spPr>
          <a:xfrm>
            <a:off x="965065" y="370367"/>
            <a:ext cx="8281451" cy="1274596"/>
          </a:xfrm>
        </p:spPr>
        <p:txBody>
          <a:bodyPr>
            <a:normAutofit/>
          </a:bodyPr>
          <a:lstStyle/>
          <a:p>
            <a:r>
              <a:rPr lang="en-US" sz="2800" b="1" dirty="0"/>
              <a:t>Building Codes and Code Enforcement - Importance of Quality</a:t>
            </a:r>
          </a:p>
        </p:txBody>
      </p:sp>
      <p:sp>
        <p:nvSpPr>
          <p:cNvPr id="3" name="Content Placeholder 2">
            <a:extLst>
              <a:ext uri="{FF2B5EF4-FFF2-40B4-BE49-F238E27FC236}">
                <a16:creationId xmlns:a16="http://schemas.microsoft.com/office/drawing/2014/main" id="{6A9DCB2F-3848-9E62-657D-E52A22643C4C}"/>
              </a:ext>
            </a:extLst>
          </p:cNvPr>
          <p:cNvSpPr>
            <a:spLocks noGrp="1"/>
          </p:cNvSpPr>
          <p:nvPr>
            <p:ph idx="1"/>
          </p:nvPr>
        </p:nvSpPr>
        <p:spPr>
          <a:xfrm>
            <a:off x="680485" y="1333500"/>
            <a:ext cx="10921992" cy="3879537"/>
          </a:xfrm>
        </p:spPr>
        <p:txBody>
          <a:bodyPr>
            <a:normAutofit/>
          </a:bodyPr>
          <a:lstStyle/>
          <a:p>
            <a:r>
              <a:rPr lang="en-US" sz="2800" dirty="0"/>
              <a:t>While many of the contributing factors are addressed repeatedly in disaster recovery activities, prevention remains a difficult program to fund. </a:t>
            </a:r>
          </a:p>
          <a:p>
            <a:endParaRPr lang="en-US" sz="2800" dirty="0"/>
          </a:p>
          <a:p>
            <a:r>
              <a:rPr lang="en-US" sz="2800" dirty="0"/>
              <a:t> However, proper code enforcement is a program that can and should be implemented as a cornerstone of both prevention and recovery activities.</a:t>
            </a:r>
          </a:p>
        </p:txBody>
      </p:sp>
      <p:sp>
        <p:nvSpPr>
          <p:cNvPr id="4" name="Footer Placeholder 3">
            <a:extLst>
              <a:ext uri="{FF2B5EF4-FFF2-40B4-BE49-F238E27FC236}">
                <a16:creationId xmlns:a16="http://schemas.microsoft.com/office/drawing/2014/main" id="{02D3A099-02D3-144F-D61D-CB01F22E5BDD}"/>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99F38585-2D31-1718-9E22-34AB02DB44F0}"/>
              </a:ext>
            </a:extLst>
          </p:cNvPr>
          <p:cNvSpPr>
            <a:spLocks noGrp="1"/>
          </p:cNvSpPr>
          <p:nvPr>
            <p:ph type="pic" sz="quarter" idx="13"/>
          </p:nvPr>
        </p:nvSpPr>
        <p:spPr>
          <a:xfrm flipH="1">
            <a:off x="12191999" y="0"/>
            <a:ext cx="45719" cy="3429000"/>
          </a:xfrm>
        </p:spPr>
        <p:txBody>
          <a:bodyPr/>
          <a:lstStyle/>
          <a:p>
            <a:endParaRPr lang="en-US"/>
          </a:p>
        </p:txBody>
      </p:sp>
      <p:sp>
        <p:nvSpPr>
          <p:cNvPr id="6" name="Picture Placeholder 5">
            <a:extLst>
              <a:ext uri="{FF2B5EF4-FFF2-40B4-BE49-F238E27FC236}">
                <a16:creationId xmlns:a16="http://schemas.microsoft.com/office/drawing/2014/main" id="{E4F3F3E6-E3F9-1FB5-357B-57614A236162}"/>
              </a:ext>
            </a:extLst>
          </p:cNvPr>
          <p:cNvSpPr>
            <a:spLocks noGrp="1"/>
          </p:cNvSpPr>
          <p:nvPr>
            <p:ph type="pic" sz="quarter" idx="14"/>
          </p:nvPr>
        </p:nvSpPr>
        <p:spPr>
          <a:xfrm>
            <a:off x="12146280" y="3383280"/>
            <a:ext cx="45719" cy="3474720"/>
          </a:xfrm>
        </p:spPr>
        <p:txBody>
          <a:bodyPr/>
          <a:lstStyle/>
          <a:p>
            <a:endParaRPr lang="en-US"/>
          </a:p>
        </p:txBody>
      </p:sp>
      <p:sp>
        <p:nvSpPr>
          <p:cNvPr id="7" name="Slide Number Placeholder 6">
            <a:extLst>
              <a:ext uri="{FF2B5EF4-FFF2-40B4-BE49-F238E27FC236}">
                <a16:creationId xmlns:a16="http://schemas.microsoft.com/office/drawing/2014/main" id="{C39E65CF-36E7-BF94-3834-8D258905CBCE}"/>
              </a:ext>
            </a:extLst>
          </p:cNvPr>
          <p:cNvSpPr>
            <a:spLocks noGrp="1"/>
          </p:cNvSpPr>
          <p:nvPr>
            <p:ph type="sldNum" sz="quarter" idx="12"/>
          </p:nvPr>
        </p:nvSpPr>
        <p:spPr/>
        <p:txBody>
          <a:bodyPr/>
          <a:lstStyle/>
          <a:p>
            <a:fld id="{312CC964-A50B-4C29-B4E4-2C30BB34CCF3}" type="slidenum">
              <a:rPr lang="en-US" smtClean="0"/>
              <a:t>6</a:t>
            </a:fld>
            <a:endParaRPr lang="en-US" dirty="0"/>
          </a:p>
        </p:txBody>
      </p:sp>
    </p:spTree>
    <p:extLst>
      <p:ext uri="{BB962C8B-B14F-4D97-AF65-F5344CB8AC3E}">
        <p14:creationId xmlns:p14="http://schemas.microsoft.com/office/powerpoint/2010/main" val="33397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65765-D2FC-9DF8-1A7E-3F4F2EA8FA80}"/>
              </a:ext>
            </a:extLst>
          </p:cNvPr>
          <p:cNvSpPr>
            <a:spLocks noGrp="1"/>
          </p:cNvSpPr>
          <p:nvPr>
            <p:ph type="title"/>
          </p:nvPr>
        </p:nvSpPr>
        <p:spPr>
          <a:xfrm>
            <a:off x="680484" y="675167"/>
            <a:ext cx="8281451" cy="975833"/>
          </a:xfrm>
        </p:spPr>
        <p:txBody>
          <a:bodyPr>
            <a:normAutofit/>
          </a:bodyPr>
          <a:lstStyle/>
          <a:p>
            <a:r>
              <a:rPr lang="en-US" sz="2800" b="1" dirty="0"/>
              <a:t>Building Codes and Code Enforcement - Importance of Quality</a:t>
            </a:r>
          </a:p>
        </p:txBody>
      </p:sp>
      <p:sp>
        <p:nvSpPr>
          <p:cNvPr id="3" name="Content Placeholder 2">
            <a:extLst>
              <a:ext uri="{FF2B5EF4-FFF2-40B4-BE49-F238E27FC236}">
                <a16:creationId xmlns:a16="http://schemas.microsoft.com/office/drawing/2014/main" id="{576D329C-0CFD-C21E-C2FA-015EF3164174}"/>
              </a:ext>
            </a:extLst>
          </p:cNvPr>
          <p:cNvSpPr>
            <a:spLocks noGrp="1"/>
          </p:cNvSpPr>
          <p:nvPr>
            <p:ph idx="1"/>
          </p:nvPr>
        </p:nvSpPr>
        <p:spPr>
          <a:xfrm>
            <a:off x="680484" y="2924158"/>
            <a:ext cx="10647917" cy="3474720"/>
          </a:xfrm>
        </p:spPr>
        <p:txBody>
          <a:bodyPr>
            <a:normAutofit/>
          </a:bodyPr>
          <a:lstStyle/>
          <a:p>
            <a:r>
              <a:rPr lang="en-US" sz="2800" dirty="0"/>
              <a:t>While many of the contributing factors are</a:t>
            </a:r>
            <a:r>
              <a:rPr kumimoji="0" lang="en-US" sz="2800" b="0" i="0" u="none" strike="noStrike" kern="1200" cap="none" spc="0" normalizeH="0" baseline="0" noProof="0" dirty="0">
                <a:ln>
                  <a:noFill/>
                </a:ln>
                <a:solidFill>
                  <a:srgbClr val="001E2E"/>
                </a:solidFill>
                <a:effectLst/>
                <a:uLnTx/>
                <a:uFillTx/>
                <a:latin typeface="Univers Condensed Light"/>
                <a:ea typeface="+mn-ea"/>
                <a:cs typeface="+mn-cs"/>
              </a:rPr>
              <a:t> repeatedly</a:t>
            </a:r>
            <a:r>
              <a:rPr lang="en-US" sz="2800" dirty="0"/>
              <a:t>  addressed in disaster recovery activities, prevention remains a difficult program to fund.</a:t>
            </a:r>
          </a:p>
          <a:p>
            <a:endParaRPr lang="en-US" sz="2800" dirty="0"/>
          </a:p>
          <a:p>
            <a:r>
              <a:rPr lang="en-US" sz="2800" dirty="0"/>
              <a:t>  However, proper code enforcement is a program that can and should be implemented as a cornerstone of both prevention and recovery activities.</a:t>
            </a:r>
          </a:p>
          <a:p>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B93E979-2DB6-5F2D-1E0E-2D25A857EC1F}"/>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70D187EC-77BF-9B39-0126-397933DE7CFF}"/>
              </a:ext>
            </a:extLst>
          </p:cNvPr>
          <p:cNvSpPr>
            <a:spLocks noGrp="1"/>
          </p:cNvSpPr>
          <p:nvPr>
            <p:ph type="pic" sz="quarter" idx="13"/>
          </p:nvPr>
        </p:nvSpPr>
        <p:spPr>
          <a:xfrm flipH="1">
            <a:off x="12191999" y="0"/>
            <a:ext cx="45719" cy="3429000"/>
          </a:xfrm>
        </p:spPr>
        <p:txBody>
          <a:bodyPr/>
          <a:lstStyle/>
          <a:p>
            <a:endParaRPr lang="en-US"/>
          </a:p>
        </p:txBody>
      </p:sp>
      <p:sp>
        <p:nvSpPr>
          <p:cNvPr id="6" name="Picture Placeholder 5">
            <a:extLst>
              <a:ext uri="{FF2B5EF4-FFF2-40B4-BE49-F238E27FC236}">
                <a16:creationId xmlns:a16="http://schemas.microsoft.com/office/drawing/2014/main" id="{11C121AD-B18B-4A0F-8DB5-5D4BD3E9B9AD}"/>
              </a:ext>
            </a:extLst>
          </p:cNvPr>
          <p:cNvSpPr>
            <a:spLocks noGrp="1"/>
          </p:cNvSpPr>
          <p:nvPr>
            <p:ph type="pic" sz="quarter" idx="14"/>
          </p:nvPr>
        </p:nvSpPr>
        <p:spPr>
          <a:xfrm>
            <a:off x="12146280" y="3383280"/>
            <a:ext cx="45720" cy="3474720"/>
          </a:xfrm>
        </p:spPr>
        <p:txBody>
          <a:bodyPr/>
          <a:lstStyle/>
          <a:p>
            <a:endParaRPr lang="en-US"/>
          </a:p>
        </p:txBody>
      </p:sp>
      <p:sp>
        <p:nvSpPr>
          <p:cNvPr id="7" name="Slide Number Placeholder 6">
            <a:extLst>
              <a:ext uri="{FF2B5EF4-FFF2-40B4-BE49-F238E27FC236}">
                <a16:creationId xmlns:a16="http://schemas.microsoft.com/office/drawing/2014/main" id="{E093A702-A11D-8A6F-1BBA-77ED4B0A1B21}"/>
              </a:ext>
            </a:extLst>
          </p:cNvPr>
          <p:cNvSpPr>
            <a:spLocks noGrp="1"/>
          </p:cNvSpPr>
          <p:nvPr>
            <p:ph type="sldNum" sz="quarter" idx="12"/>
          </p:nvPr>
        </p:nvSpPr>
        <p:spPr/>
        <p:txBody>
          <a:bodyPr/>
          <a:lstStyle/>
          <a:p>
            <a:fld id="{312CC964-A50B-4C29-B4E4-2C30BB34CCF3}" type="slidenum">
              <a:rPr lang="en-US" smtClean="0"/>
              <a:t>7</a:t>
            </a:fld>
            <a:endParaRPr lang="en-US" dirty="0"/>
          </a:p>
        </p:txBody>
      </p:sp>
    </p:spTree>
    <p:extLst>
      <p:ext uri="{BB962C8B-B14F-4D97-AF65-F5344CB8AC3E}">
        <p14:creationId xmlns:p14="http://schemas.microsoft.com/office/powerpoint/2010/main" val="2581393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69DD6-BF1B-739D-3907-27CA67601F64}"/>
              </a:ext>
            </a:extLst>
          </p:cNvPr>
          <p:cNvSpPr>
            <a:spLocks noGrp="1"/>
          </p:cNvSpPr>
          <p:nvPr>
            <p:ph type="title"/>
          </p:nvPr>
        </p:nvSpPr>
        <p:spPr>
          <a:xfrm>
            <a:off x="680485" y="675167"/>
            <a:ext cx="8281450" cy="1115533"/>
          </a:xfrm>
        </p:spPr>
        <p:txBody>
          <a:bodyPr>
            <a:normAutofit/>
          </a:bodyPr>
          <a:lstStyle/>
          <a:p>
            <a:r>
              <a:rPr lang="en-US" sz="2800" b="1" dirty="0"/>
              <a:t>Building Codes and Code Enforcement - Importance of Quality</a:t>
            </a:r>
          </a:p>
        </p:txBody>
      </p:sp>
      <p:sp>
        <p:nvSpPr>
          <p:cNvPr id="3" name="Content Placeholder 2">
            <a:extLst>
              <a:ext uri="{FF2B5EF4-FFF2-40B4-BE49-F238E27FC236}">
                <a16:creationId xmlns:a16="http://schemas.microsoft.com/office/drawing/2014/main" id="{DBC3667B-2B35-CA13-3318-6F735BC4190F}"/>
              </a:ext>
            </a:extLst>
          </p:cNvPr>
          <p:cNvSpPr>
            <a:spLocks noGrp="1"/>
          </p:cNvSpPr>
          <p:nvPr>
            <p:ph idx="1"/>
          </p:nvPr>
        </p:nvSpPr>
        <p:spPr>
          <a:xfrm>
            <a:off x="579930" y="2489200"/>
            <a:ext cx="11032139" cy="4679637"/>
          </a:xfrm>
        </p:spPr>
        <p:txBody>
          <a:bodyPr/>
          <a:lstStyle/>
          <a:p>
            <a:r>
              <a:rPr lang="en-US" sz="2800" dirty="0"/>
              <a:t>International investors and corporations have the ability to invest anywhere in the world. </a:t>
            </a:r>
          </a:p>
          <a:p>
            <a:r>
              <a:rPr lang="en-US" sz="2800" dirty="0"/>
              <a:t> Many times, it is to their financial advantage to build where labor costs are cheapest or raw material is plentiful. </a:t>
            </a:r>
          </a:p>
          <a:p>
            <a:r>
              <a:rPr lang="en-US" sz="2800" dirty="0"/>
              <a:t> However, corporations also consider the economic and political stability of countries.  </a:t>
            </a:r>
          </a:p>
          <a:p>
            <a:r>
              <a:rPr lang="en-US" sz="2800" dirty="0"/>
              <a:t>A question asked during their analysis is, how easy is it to conduct business.  </a:t>
            </a:r>
          </a:p>
          <a:p>
            <a:r>
              <a:rPr lang="en-US" sz="2800" dirty="0"/>
              <a:t>One of the factors within that question is, what is the process involved with permitting the business activity, which includes construction permitting. </a:t>
            </a:r>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555B489B-7BDC-5C25-6FE6-4D7F947DDD47}"/>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3A0F20A3-1950-2908-B674-40248528AD00}"/>
              </a:ext>
            </a:extLst>
          </p:cNvPr>
          <p:cNvSpPr>
            <a:spLocks noGrp="1"/>
          </p:cNvSpPr>
          <p:nvPr>
            <p:ph type="pic" sz="quarter" idx="13"/>
          </p:nvPr>
        </p:nvSpPr>
        <p:spPr>
          <a:xfrm flipH="1">
            <a:off x="12191999" y="0"/>
            <a:ext cx="45719" cy="3429000"/>
          </a:xfrm>
        </p:spPr>
        <p:txBody>
          <a:bodyPr/>
          <a:lstStyle/>
          <a:p>
            <a:endParaRPr lang="en-US"/>
          </a:p>
        </p:txBody>
      </p:sp>
      <p:sp>
        <p:nvSpPr>
          <p:cNvPr id="6" name="Picture Placeholder 5">
            <a:extLst>
              <a:ext uri="{FF2B5EF4-FFF2-40B4-BE49-F238E27FC236}">
                <a16:creationId xmlns:a16="http://schemas.microsoft.com/office/drawing/2014/main" id="{D65FAEB4-BF20-69B1-E282-4B113B856BAF}"/>
              </a:ext>
            </a:extLst>
          </p:cNvPr>
          <p:cNvSpPr>
            <a:spLocks noGrp="1"/>
          </p:cNvSpPr>
          <p:nvPr>
            <p:ph type="pic" sz="quarter" idx="14"/>
          </p:nvPr>
        </p:nvSpPr>
        <p:spPr>
          <a:xfrm>
            <a:off x="12146280" y="3383280"/>
            <a:ext cx="45720" cy="3474720"/>
          </a:xfrm>
        </p:spPr>
        <p:txBody>
          <a:bodyPr/>
          <a:lstStyle/>
          <a:p>
            <a:endParaRPr lang="en-US"/>
          </a:p>
        </p:txBody>
      </p:sp>
      <p:sp>
        <p:nvSpPr>
          <p:cNvPr id="7" name="Slide Number Placeholder 6">
            <a:extLst>
              <a:ext uri="{FF2B5EF4-FFF2-40B4-BE49-F238E27FC236}">
                <a16:creationId xmlns:a16="http://schemas.microsoft.com/office/drawing/2014/main" id="{43A1FB55-EBDF-6671-1520-AAA9136AC0F9}"/>
              </a:ext>
            </a:extLst>
          </p:cNvPr>
          <p:cNvSpPr>
            <a:spLocks noGrp="1"/>
          </p:cNvSpPr>
          <p:nvPr>
            <p:ph type="sldNum" sz="quarter" idx="12"/>
          </p:nvPr>
        </p:nvSpPr>
        <p:spPr/>
        <p:txBody>
          <a:bodyPr/>
          <a:lstStyle/>
          <a:p>
            <a:fld id="{312CC964-A50B-4C29-B4E4-2C30BB34CCF3}" type="slidenum">
              <a:rPr lang="en-US" smtClean="0"/>
              <a:t>8</a:t>
            </a:fld>
            <a:endParaRPr lang="en-US" dirty="0"/>
          </a:p>
        </p:txBody>
      </p:sp>
    </p:spTree>
    <p:extLst>
      <p:ext uri="{BB962C8B-B14F-4D97-AF65-F5344CB8AC3E}">
        <p14:creationId xmlns:p14="http://schemas.microsoft.com/office/powerpoint/2010/main" val="2639238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B0336-AEE4-F02C-F14A-1351FE153C9A}"/>
              </a:ext>
            </a:extLst>
          </p:cNvPr>
          <p:cNvSpPr>
            <a:spLocks noGrp="1"/>
          </p:cNvSpPr>
          <p:nvPr>
            <p:ph type="title"/>
          </p:nvPr>
        </p:nvSpPr>
        <p:spPr>
          <a:xfrm>
            <a:off x="680484" y="675167"/>
            <a:ext cx="8281451" cy="1052033"/>
          </a:xfrm>
        </p:spPr>
        <p:txBody>
          <a:bodyPr>
            <a:normAutofit/>
          </a:bodyPr>
          <a:lstStyle/>
          <a:p>
            <a:r>
              <a:rPr lang="en-US" sz="2800" b="1" dirty="0"/>
              <a:t>Building Codes and Code Enforcement - Importance of Quality</a:t>
            </a:r>
          </a:p>
        </p:txBody>
      </p:sp>
      <p:sp>
        <p:nvSpPr>
          <p:cNvPr id="3" name="Content Placeholder 2">
            <a:extLst>
              <a:ext uri="{FF2B5EF4-FFF2-40B4-BE49-F238E27FC236}">
                <a16:creationId xmlns:a16="http://schemas.microsoft.com/office/drawing/2014/main" id="{51A8FDBD-662B-DE26-5C6F-FC7D25009A1F}"/>
              </a:ext>
            </a:extLst>
          </p:cNvPr>
          <p:cNvSpPr>
            <a:spLocks noGrp="1"/>
          </p:cNvSpPr>
          <p:nvPr>
            <p:ph idx="1"/>
          </p:nvPr>
        </p:nvSpPr>
        <p:spPr>
          <a:xfrm>
            <a:off x="584199" y="1727200"/>
            <a:ext cx="11018277" cy="4603437"/>
          </a:xfrm>
        </p:spPr>
        <p:txBody>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 notion that a slack, or even a complete lack of code enforcement is preferred by corporations is unfounded. </a:t>
            </a:r>
          </a:p>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Most investors want their investments protected to the maximum extent possible. </a:t>
            </a:r>
          </a:p>
          <a:p>
            <a:pPr marL="0" marR="0">
              <a:lnSpc>
                <a:spcPct val="107000"/>
              </a:lnSpc>
              <a:spcBef>
                <a:spcPts val="0"/>
              </a:spcBef>
              <a:spcAft>
                <a:spcPts val="800"/>
              </a:spcAft>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That requirement often translates into which country enjoys the best coverage from the insurance industry. </a:t>
            </a:r>
          </a:p>
          <a:p>
            <a:endParaRPr lang="en-US" dirty="0"/>
          </a:p>
        </p:txBody>
      </p:sp>
      <p:sp>
        <p:nvSpPr>
          <p:cNvPr id="4" name="Footer Placeholder 3">
            <a:extLst>
              <a:ext uri="{FF2B5EF4-FFF2-40B4-BE49-F238E27FC236}">
                <a16:creationId xmlns:a16="http://schemas.microsoft.com/office/drawing/2014/main" id="{F2963FCF-64E4-82B8-5620-5F4B3B43B511}"/>
              </a:ext>
            </a:extLst>
          </p:cNvPr>
          <p:cNvSpPr>
            <a:spLocks noGrp="1"/>
          </p:cNvSpPr>
          <p:nvPr>
            <p:ph type="ftr" sz="quarter" idx="11"/>
          </p:nvPr>
        </p:nvSpPr>
        <p:spPr/>
        <p:txBody>
          <a:bodyPr/>
          <a:lstStyle/>
          <a:p>
            <a:r>
              <a:rPr lang="en-US"/>
              <a:t>Sample Footer Text</a:t>
            </a:r>
            <a:endParaRPr lang="en-US" dirty="0"/>
          </a:p>
        </p:txBody>
      </p:sp>
      <p:sp>
        <p:nvSpPr>
          <p:cNvPr id="5" name="Picture Placeholder 4">
            <a:extLst>
              <a:ext uri="{FF2B5EF4-FFF2-40B4-BE49-F238E27FC236}">
                <a16:creationId xmlns:a16="http://schemas.microsoft.com/office/drawing/2014/main" id="{3BE28B17-37ED-F9C6-1850-438F20A2C12A}"/>
              </a:ext>
            </a:extLst>
          </p:cNvPr>
          <p:cNvSpPr>
            <a:spLocks noGrp="1"/>
          </p:cNvSpPr>
          <p:nvPr>
            <p:ph type="pic" sz="quarter" idx="13"/>
          </p:nvPr>
        </p:nvSpPr>
        <p:spPr>
          <a:xfrm flipH="1">
            <a:off x="12191999" y="0"/>
            <a:ext cx="45719" cy="3429000"/>
          </a:xfrm>
        </p:spPr>
        <p:txBody>
          <a:bodyPr/>
          <a:lstStyle/>
          <a:p>
            <a:endParaRPr lang="en-US"/>
          </a:p>
        </p:txBody>
      </p:sp>
      <p:sp>
        <p:nvSpPr>
          <p:cNvPr id="6" name="Picture Placeholder 5">
            <a:extLst>
              <a:ext uri="{FF2B5EF4-FFF2-40B4-BE49-F238E27FC236}">
                <a16:creationId xmlns:a16="http://schemas.microsoft.com/office/drawing/2014/main" id="{C720466C-65E9-377D-D067-7A4F4FDEE84E}"/>
              </a:ext>
            </a:extLst>
          </p:cNvPr>
          <p:cNvSpPr>
            <a:spLocks noGrp="1"/>
          </p:cNvSpPr>
          <p:nvPr>
            <p:ph type="pic" sz="quarter" idx="14"/>
          </p:nvPr>
        </p:nvSpPr>
        <p:spPr>
          <a:xfrm flipH="1">
            <a:off x="12191999" y="3383280"/>
            <a:ext cx="45719" cy="3474720"/>
          </a:xfrm>
        </p:spPr>
        <p:txBody>
          <a:bodyPr/>
          <a:lstStyle/>
          <a:p>
            <a:endParaRPr lang="en-US"/>
          </a:p>
        </p:txBody>
      </p:sp>
      <p:sp>
        <p:nvSpPr>
          <p:cNvPr id="7" name="Slide Number Placeholder 6">
            <a:extLst>
              <a:ext uri="{FF2B5EF4-FFF2-40B4-BE49-F238E27FC236}">
                <a16:creationId xmlns:a16="http://schemas.microsoft.com/office/drawing/2014/main" id="{0360BB3B-1D8E-2A8B-1F17-7A3FBF7AC139}"/>
              </a:ext>
            </a:extLst>
          </p:cNvPr>
          <p:cNvSpPr>
            <a:spLocks noGrp="1"/>
          </p:cNvSpPr>
          <p:nvPr>
            <p:ph type="sldNum" sz="quarter" idx="12"/>
          </p:nvPr>
        </p:nvSpPr>
        <p:spPr/>
        <p:txBody>
          <a:bodyPr/>
          <a:lstStyle/>
          <a:p>
            <a:fld id="{312CC964-A50B-4C29-B4E4-2C30BB34CCF3}" type="slidenum">
              <a:rPr lang="en-US" smtClean="0"/>
              <a:t>9</a:t>
            </a:fld>
            <a:endParaRPr lang="en-US" dirty="0"/>
          </a:p>
        </p:txBody>
      </p:sp>
    </p:spTree>
    <p:extLst>
      <p:ext uri="{BB962C8B-B14F-4D97-AF65-F5344CB8AC3E}">
        <p14:creationId xmlns:p14="http://schemas.microsoft.com/office/powerpoint/2010/main" val="915941644"/>
      </p:ext>
    </p:extLst>
  </p:cSld>
  <p:clrMapOvr>
    <a:masterClrMapping/>
  </p:clrMapOvr>
</p:sld>
</file>

<file path=ppt/theme/theme1.xml><?xml version="1.0" encoding="utf-8"?>
<a:theme xmlns:a="http://schemas.openxmlformats.org/drawingml/2006/main" name="AngleLinesVTI">
  <a:themeElements>
    <a:clrScheme name="Custom 34">
      <a:dk1>
        <a:sysClr val="windowText" lastClr="000000"/>
      </a:dk1>
      <a:lt1>
        <a:sysClr val="window" lastClr="FFFFFF"/>
      </a:lt1>
      <a:dk2>
        <a:srgbClr val="001E2E"/>
      </a:dk2>
      <a:lt2>
        <a:srgbClr val="F0ECEC"/>
      </a:lt2>
      <a:accent1>
        <a:srgbClr val="155767"/>
      </a:accent1>
      <a:accent2>
        <a:srgbClr val="BA9CA0"/>
      </a:accent2>
      <a:accent3>
        <a:srgbClr val="A57931"/>
      </a:accent3>
      <a:accent4>
        <a:srgbClr val="0E577C"/>
      </a:accent4>
      <a:accent5>
        <a:srgbClr val="CC846E"/>
      </a:accent5>
      <a:accent6>
        <a:srgbClr val="93767A"/>
      </a:accent6>
      <a:hlink>
        <a:srgbClr val="0563C1"/>
      </a:hlink>
      <a:folHlink>
        <a:srgbClr val="954F7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 lines design" id="{2407D200-3004-4ADD-9D29-6D4C9B951E75}" vid="{22312BCD-9B59-4CBE-B473-4FDC2F04D3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TaxCatchAll xmlns="230e9df3-be65-4c73-a93b-d1236ebd677e" xsi:nil="true"/>
    <MediaServiceKeyPoints xmlns="71af3243-3dd4-4a8d-8c0d-dd76da1f02a5" xsi:nil="true"/>
    <Background xmlns="71af3243-3dd4-4a8d-8c0d-dd76da1f02a5">false</Background>
    <ImageTagsTaxHTField xmlns="71af3243-3dd4-4a8d-8c0d-dd76da1f02a5">
      <Terms xmlns="http://schemas.microsoft.com/office/infopath/2007/PartnerControls"/>
    </ImageTagsTaxHTFiel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263D7C-E9CB-4C77-8528-77A30083B7F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5462B0DF-AFCF-4681-BDD6-4CC4EE7AE3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1F1737-EB5A-49A3-BFCA-A97A8DCDF401}">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{0E87E003-8660-4E0E-90ED-EC5148A544B4}tf22797433_win32</Template>
  <TotalTime>1650</TotalTime>
  <Words>941</Words>
  <Application>Microsoft Office PowerPoint</Application>
  <PresentationFormat>Widescreen</PresentationFormat>
  <Paragraphs>98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Univers Condensed Light</vt:lpstr>
      <vt:lpstr>Walbaum Display Light</vt:lpstr>
      <vt:lpstr>AngleLinesVTI</vt:lpstr>
      <vt:lpstr>Building Codes and Code Enforcement</vt:lpstr>
      <vt:lpstr>Building Codes and Code Enforcement - Importance of Quality </vt:lpstr>
      <vt:lpstr>Building Codes and Code Enforcement - Importance of Quality</vt:lpstr>
      <vt:lpstr>Building Codes and Code Enforcement - Importance of Quality</vt:lpstr>
      <vt:lpstr>Building Codes and Code Enforcement - Importance of Quality</vt:lpstr>
      <vt:lpstr>Building Codes and Code Enforcement - Importance of Quality</vt:lpstr>
      <vt:lpstr>Building Codes and Code Enforcement - Importance of Quality</vt:lpstr>
      <vt:lpstr>Building Codes and Code Enforcement - Importance of Quality</vt:lpstr>
      <vt:lpstr>Building Codes and Code Enforcement - Importance of Quality</vt:lpstr>
      <vt:lpstr>Building Codes and Code Enforcement - Importance of Quality</vt:lpstr>
      <vt:lpstr>Building Codes and Code Enforcement - Importance of Quality</vt:lpstr>
      <vt:lpstr>Building Codes and Code Enforcement - Importance of Quality</vt:lpstr>
      <vt:lpstr>Summary</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Codes and Code Enforcement</dc:title>
  <dc:creator>Paul Myers</dc:creator>
  <cp:lastModifiedBy>Paul Myers</cp:lastModifiedBy>
  <cp:revision>1</cp:revision>
  <dcterms:created xsi:type="dcterms:W3CDTF">2023-11-20T17:28:44Z</dcterms:created>
  <dcterms:modified xsi:type="dcterms:W3CDTF">2023-11-21T20:59:25Z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